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17"/>
  </p:notesMasterIdLst>
  <p:sldIdLst>
    <p:sldId id="388" r:id="rId3"/>
    <p:sldId id="389" r:id="rId4"/>
    <p:sldId id="391" r:id="rId5"/>
    <p:sldId id="392" r:id="rId6"/>
    <p:sldId id="393" r:id="rId7"/>
    <p:sldId id="405" r:id="rId8"/>
    <p:sldId id="395" r:id="rId9"/>
    <p:sldId id="396" r:id="rId10"/>
    <p:sldId id="400" r:id="rId11"/>
    <p:sldId id="411" r:id="rId12"/>
    <p:sldId id="401" r:id="rId13"/>
    <p:sldId id="407" r:id="rId14"/>
    <p:sldId id="408" r:id="rId15"/>
    <p:sldId id="403" r:id="rId16"/>
  </p:sldIdLst>
  <p:sldSz cx="9144000" cy="5143500" type="screen16x9"/>
  <p:notesSz cx="6858000" cy="9144000"/>
  <p:embeddedFontLst>
    <p:embeddedFont>
      <p:font typeface="华文细黑" panose="02010600040101010101" pitchFamily="2" charset="-122"/>
      <p:regular r:id="rId18"/>
    </p:embeddedFont>
    <p:embeddedFont>
      <p:font typeface="等线" panose="02010600030101010101" pitchFamily="2" charset="-122"/>
      <p:regular r:id="rId19"/>
      <p:bold r:id="rId20"/>
    </p:embeddedFont>
    <p:embeddedFont>
      <p:font typeface="微软雅黑" panose="020B0503020204020204" pitchFamily="34" charset="-122"/>
      <p:regular r:id="rId21"/>
      <p:bold r:id="rId22"/>
    </p:embeddedFont>
    <p:embeddedFont>
      <p:font typeface="Tw Cen MT" panose="020B0602020104020603" pitchFamily="34" charset="0"/>
      <p:regular r:id="rId23"/>
      <p:bold r:id="rId24"/>
      <p:italic r:id="rId25"/>
      <p:boldItalic r:id="rId26"/>
    </p:embeddedFont>
    <p:embeddedFont>
      <p:font typeface="华文中宋" panose="02010600040101010101" pitchFamily="2" charset="-122"/>
      <p:regular r:id="rId27"/>
    </p:embeddedFont>
    <p:embeddedFont>
      <p:font typeface="Calibri" panose="020F0502020204030204" pitchFamily="34" charset="0"/>
      <p:regular r:id="rId28"/>
      <p:bold r:id="rId29"/>
      <p:italic r:id="rId30"/>
      <p:boldItalic r:id="rId31"/>
    </p:embeddedFont>
    <p:embeddedFont>
      <p:font typeface="Verdana" panose="020B0604030504040204" pitchFamily="34" charset="0"/>
      <p:regular r:id="rId32"/>
      <p:bold r:id="rId33"/>
      <p:italic r:id="rId34"/>
      <p:boldItalic r:id="rId35"/>
    </p:embeddedFont>
  </p:embeddedFontLst>
  <p:defaultTextStyle>
    <a:defPPr>
      <a:defRPr lang="zh-CN"/>
    </a:defPPr>
    <a:lvl1pPr marL="0" algn="l" defTabSz="914391" rtl="0" eaLnBrk="1" latinLnBrk="0" hangingPunct="1">
      <a:defRPr sz="1800" kern="1200">
        <a:solidFill>
          <a:schemeClr val="tx1"/>
        </a:solidFill>
        <a:latin typeface="+mn-lt"/>
        <a:ea typeface="+mn-ea"/>
        <a:cs typeface="+mn-cs"/>
      </a:defRPr>
    </a:lvl1pPr>
    <a:lvl2pPr marL="457196"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7" algn="l" defTabSz="914391" rtl="0" eaLnBrk="1" latinLnBrk="0" hangingPunct="1">
      <a:defRPr sz="1800" kern="1200">
        <a:solidFill>
          <a:schemeClr val="tx1"/>
        </a:solidFill>
        <a:latin typeface="+mn-lt"/>
        <a:ea typeface="+mn-ea"/>
        <a:cs typeface="+mn-cs"/>
      </a:defRPr>
    </a:lvl4pPr>
    <a:lvl5pPr marL="1828782" algn="l" defTabSz="914391" rtl="0" eaLnBrk="1" latinLnBrk="0" hangingPunct="1">
      <a:defRPr sz="1800" kern="1200">
        <a:solidFill>
          <a:schemeClr val="tx1"/>
        </a:solidFill>
        <a:latin typeface="+mn-lt"/>
        <a:ea typeface="+mn-ea"/>
        <a:cs typeface="+mn-cs"/>
      </a:defRPr>
    </a:lvl5pPr>
    <a:lvl6pPr marL="2285978" algn="l" defTabSz="914391" rtl="0" eaLnBrk="1" latinLnBrk="0" hangingPunct="1">
      <a:defRPr sz="1800" kern="1200">
        <a:solidFill>
          <a:schemeClr val="tx1"/>
        </a:solidFill>
        <a:latin typeface="+mn-lt"/>
        <a:ea typeface="+mn-ea"/>
        <a:cs typeface="+mn-cs"/>
      </a:defRPr>
    </a:lvl6pPr>
    <a:lvl7pPr marL="2743173" algn="l" defTabSz="914391" rtl="0" eaLnBrk="1" latinLnBrk="0" hangingPunct="1">
      <a:defRPr sz="1800" kern="1200">
        <a:solidFill>
          <a:schemeClr val="tx1"/>
        </a:solidFill>
        <a:latin typeface="+mn-lt"/>
        <a:ea typeface="+mn-ea"/>
        <a:cs typeface="+mn-cs"/>
      </a:defRPr>
    </a:lvl7pPr>
    <a:lvl8pPr marL="3200368" algn="l" defTabSz="914391" rtl="0" eaLnBrk="1" latinLnBrk="0" hangingPunct="1">
      <a:defRPr sz="1800" kern="1200">
        <a:solidFill>
          <a:schemeClr val="tx1"/>
        </a:solidFill>
        <a:latin typeface="+mn-lt"/>
        <a:ea typeface="+mn-ea"/>
        <a:cs typeface="+mn-cs"/>
      </a:defRPr>
    </a:lvl8pPr>
    <a:lvl9pPr marL="3657563" algn="l" defTabSz="91439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7C0DE"/>
    <a:srgbClr val="18DFE6"/>
    <a:srgbClr val="0000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46" autoAdjust="0"/>
    <p:restoredTop sz="93002" autoAdjust="0"/>
  </p:normalViewPr>
  <p:slideViewPr>
    <p:cSldViewPr>
      <p:cViewPr varScale="1">
        <p:scale>
          <a:sx n="119" d="100"/>
          <a:sy n="119" d="100"/>
        </p:scale>
        <p:origin x="57" y="417"/>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82F664-31BA-467D-BB32-6DB22CF0105D}"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zh-CN" altLang="en-US"/>
        </a:p>
      </dgm:t>
    </dgm:pt>
    <dgm:pt modelId="{3DAC420A-8F98-4DF3-8EDC-02F3284864B6}">
      <dgm:prSet/>
      <dgm:spPr/>
      <dgm:t>
        <a:bodyPr/>
        <a:lstStyle/>
        <a:p>
          <a:r>
            <a:rPr lang="en-US" b="1" i="1" u="none" dirty="0">
              <a:solidFill>
                <a:schemeClr val="accent1"/>
              </a:solidFill>
            </a:rPr>
            <a:t>“ </a:t>
          </a:r>
          <a:r>
            <a:rPr lang="zh-CN" b="1" i="1" u="none" dirty="0">
              <a:solidFill>
                <a:schemeClr val="accent1"/>
              </a:solidFill>
            </a:rPr>
            <a:t>江中江豚十数出没，色或黑或黄，俄又有物长数尺，色正赤，类大蜈蚣，奋首逆水而上，激水高三二尺，殊可</a:t>
          </a:r>
          <a:r>
            <a:rPr lang="zh-CN" b="1" i="1" dirty="0">
              <a:solidFill>
                <a:schemeClr val="accent1"/>
              </a:solidFill>
            </a:rPr>
            <a:t>畏也。</a:t>
          </a:r>
          <a:r>
            <a:rPr lang="en-US" b="1" i="1" dirty="0">
              <a:solidFill>
                <a:schemeClr val="accent1"/>
              </a:solidFill>
            </a:rPr>
            <a:t>”</a:t>
          </a:r>
          <a:r>
            <a:rPr lang="en-US" b="1" dirty="0">
              <a:solidFill>
                <a:schemeClr val="accent1"/>
              </a:solidFill>
            </a:rPr>
            <a:t>——</a:t>
          </a:r>
          <a:r>
            <a:rPr lang="zh-CN" b="1" dirty="0">
              <a:solidFill>
                <a:schemeClr val="accent1"/>
              </a:solidFill>
            </a:rPr>
            <a:t>南宋</a:t>
          </a:r>
          <a:r>
            <a:rPr lang="en-US" b="1" dirty="0">
              <a:solidFill>
                <a:schemeClr val="accent1"/>
              </a:solidFill>
            </a:rPr>
            <a:t>.</a:t>
          </a:r>
          <a:r>
            <a:rPr lang="zh-CN" b="1" dirty="0">
              <a:solidFill>
                <a:schemeClr val="accent1"/>
              </a:solidFill>
            </a:rPr>
            <a:t>陆游《入蜀记》</a:t>
          </a:r>
          <a:endParaRPr lang="zh-CN" dirty="0">
            <a:solidFill>
              <a:schemeClr val="accent1"/>
            </a:solidFill>
          </a:endParaRPr>
        </a:p>
      </dgm:t>
    </dgm:pt>
    <dgm:pt modelId="{D40597FC-FBD3-42C5-8321-7FFFAA6C47A8}" type="parTrans" cxnId="{19F88605-925D-48BD-8F42-A1105070FEDF}">
      <dgm:prSet/>
      <dgm:spPr/>
      <dgm:t>
        <a:bodyPr/>
        <a:lstStyle/>
        <a:p>
          <a:endParaRPr lang="zh-CN" altLang="en-US"/>
        </a:p>
      </dgm:t>
    </dgm:pt>
    <dgm:pt modelId="{052DFDC5-FC96-428C-8DBC-8439D1CA2F16}" type="sibTrans" cxnId="{19F88605-925D-48BD-8F42-A1105070FEDF}">
      <dgm:prSet/>
      <dgm:spPr/>
      <dgm:t>
        <a:bodyPr/>
        <a:lstStyle/>
        <a:p>
          <a:endParaRPr lang="zh-CN" altLang="en-US"/>
        </a:p>
      </dgm:t>
    </dgm:pt>
    <dgm:pt modelId="{02842096-28F1-4C37-93B3-DC536A21717F}" type="pres">
      <dgm:prSet presAssocID="{9182F664-31BA-467D-BB32-6DB22CF0105D}" presName="Name0" presStyleCnt="0">
        <dgm:presLayoutVars>
          <dgm:chMax val="7"/>
          <dgm:dir/>
          <dgm:animLvl val="lvl"/>
          <dgm:resizeHandles val="exact"/>
        </dgm:presLayoutVars>
      </dgm:prSet>
      <dgm:spPr/>
    </dgm:pt>
    <dgm:pt modelId="{9F7E158E-30D9-4BD5-88CC-1CBF0BBF932B}" type="pres">
      <dgm:prSet presAssocID="{3DAC420A-8F98-4DF3-8EDC-02F3284864B6}" presName="circle1" presStyleLbl="node1" presStyleIdx="0" presStyleCnt="1"/>
      <dgm:spPr>
        <a:solidFill>
          <a:srgbClr val="47C0DE"/>
        </a:solidFill>
      </dgm:spPr>
    </dgm:pt>
    <dgm:pt modelId="{12CEF98E-AFE2-4D04-891E-8F00D6FB0703}" type="pres">
      <dgm:prSet presAssocID="{3DAC420A-8F98-4DF3-8EDC-02F3284864B6}" presName="space" presStyleCnt="0"/>
      <dgm:spPr/>
    </dgm:pt>
    <dgm:pt modelId="{EE6B8CF3-6C43-4D0C-A1F4-4EBC80135EA0}" type="pres">
      <dgm:prSet presAssocID="{3DAC420A-8F98-4DF3-8EDC-02F3284864B6}" presName="rect1" presStyleLbl="alignAcc1" presStyleIdx="0" presStyleCnt="1"/>
      <dgm:spPr/>
    </dgm:pt>
    <dgm:pt modelId="{7EC3BB98-0524-43EF-B3CD-1702520CD956}" type="pres">
      <dgm:prSet presAssocID="{3DAC420A-8F98-4DF3-8EDC-02F3284864B6}" presName="rect1ParTxNoCh" presStyleLbl="alignAcc1" presStyleIdx="0" presStyleCnt="1">
        <dgm:presLayoutVars>
          <dgm:chMax val="1"/>
          <dgm:bulletEnabled val="1"/>
        </dgm:presLayoutVars>
      </dgm:prSet>
      <dgm:spPr/>
    </dgm:pt>
  </dgm:ptLst>
  <dgm:cxnLst>
    <dgm:cxn modelId="{19F88605-925D-48BD-8F42-A1105070FEDF}" srcId="{9182F664-31BA-467D-BB32-6DB22CF0105D}" destId="{3DAC420A-8F98-4DF3-8EDC-02F3284864B6}" srcOrd="0" destOrd="0" parTransId="{D40597FC-FBD3-42C5-8321-7FFFAA6C47A8}" sibTransId="{052DFDC5-FC96-428C-8DBC-8439D1CA2F16}"/>
    <dgm:cxn modelId="{0FC2005B-A9C6-48A2-B0CC-D9D9BF2EB3F4}" type="presOf" srcId="{3DAC420A-8F98-4DF3-8EDC-02F3284864B6}" destId="{7EC3BB98-0524-43EF-B3CD-1702520CD956}" srcOrd="1" destOrd="0" presId="urn:microsoft.com/office/officeart/2005/8/layout/target3"/>
    <dgm:cxn modelId="{9A1A36D0-141F-426C-8073-7FAC7E067684}" type="presOf" srcId="{9182F664-31BA-467D-BB32-6DB22CF0105D}" destId="{02842096-28F1-4C37-93B3-DC536A21717F}" srcOrd="0" destOrd="0" presId="urn:microsoft.com/office/officeart/2005/8/layout/target3"/>
    <dgm:cxn modelId="{D529EDFB-8AF6-452B-ABF4-9CD61EBB6CA8}" type="presOf" srcId="{3DAC420A-8F98-4DF3-8EDC-02F3284864B6}" destId="{EE6B8CF3-6C43-4D0C-A1F4-4EBC80135EA0}" srcOrd="0" destOrd="0" presId="urn:microsoft.com/office/officeart/2005/8/layout/target3"/>
    <dgm:cxn modelId="{4FB85469-994E-4F39-8370-62E41EB97EDE}" type="presParOf" srcId="{02842096-28F1-4C37-93B3-DC536A21717F}" destId="{9F7E158E-30D9-4BD5-88CC-1CBF0BBF932B}" srcOrd="0" destOrd="0" presId="urn:microsoft.com/office/officeart/2005/8/layout/target3"/>
    <dgm:cxn modelId="{D51F9777-AEE8-4519-B5ED-171A54C685C7}" type="presParOf" srcId="{02842096-28F1-4C37-93B3-DC536A21717F}" destId="{12CEF98E-AFE2-4D04-891E-8F00D6FB0703}" srcOrd="1" destOrd="0" presId="urn:microsoft.com/office/officeart/2005/8/layout/target3"/>
    <dgm:cxn modelId="{03AF0DD9-A1B8-4D30-915E-F3DDCEC76A70}" type="presParOf" srcId="{02842096-28F1-4C37-93B3-DC536A21717F}" destId="{EE6B8CF3-6C43-4D0C-A1F4-4EBC80135EA0}" srcOrd="2" destOrd="0" presId="urn:microsoft.com/office/officeart/2005/8/layout/target3"/>
    <dgm:cxn modelId="{CE94E4BA-E0EC-4585-A312-3F2A4A897DB3}" type="presParOf" srcId="{02842096-28F1-4C37-93B3-DC536A21717F}" destId="{7EC3BB98-0524-43EF-B3CD-1702520CD956}" srcOrd="3"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A99191-FE3A-4254-A788-5CE09D1681A3}" type="doc">
      <dgm:prSet loTypeId="urn:microsoft.com/office/officeart/2005/8/layout/vList3" loCatId="list" qsTypeId="urn:microsoft.com/office/officeart/2005/8/quickstyle/simple1" qsCatId="simple" csTypeId="urn:microsoft.com/office/officeart/2005/8/colors/accent1_2" csCatId="accent1" phldr="1"/>
      <dgm:spPr/>
    </dgm:pt>
    <dgm:pt modelId="{7C967FF8-DC8B-4260-997B-B76EE8EBCEA2}">
      <dgm:prSet phldrT="[文本]" custT="1"/>
      <dgm:spPr/>
      <dgm:t>
        <a:bodyPr/>
        <a:lstStyle/>
        <a:p>
          <a:r>
            <a:rPr lang="zh-CN" altLang="zh-CN" sz="1400" dirty="0">
              <a:latin typeface="华文中宋" pitchFamily="2" charset="-122"/>
              <a:ea typeface="华文中宋" pitchFamily="2" charset="-122"/>
            </a:rPr>
            <a:t>仅剩</a:t>
          </a:r>
          <a:r>
            <a:rPr lang="en-US" altLang="zh-CN" sz="1400" dirty="0">
              <a:latin typeface="华文中宋" pitchFamily="2" charset="-122"/>
              <a:ea typeface="华文中宋" pitchFamily="2" charset="-122"/>
            </a:rPr>
            <a:t>1000</a:t>
          </a:r>
          <a:r>
            <a:rPr lang="zh-CN" altLang="zh-CN" sz="1400" dirty="0">
              <a:latin typeface="华文中宋" pitchFamily="2" charset="-122"/>
              <a:ea typeface="华文中宋" pitchFamily="2" charset="-122"/>
            </a:rPr>
            <a:t>余头，不到十年前的一半，比国宝大熊猫还少</a:t>
          </a:r>
          <a:endParaRPr lang="zh-CN" altLang="en-US" sz="1400" b="0" i="0" dirty="0">
            <a:latin typeface="华文中宋" panose="02010600040101010101" pitchFamily="2" charset="-122"/>
            <a:ea typeface="华文中宋" panose="02010600040101010101" pitchFamily="2" charset="-122"/>
          </a:endParaRPr>
        </a:p>
      </dgm:t>
    </dgm:pt>
    <dgm:pt modelId="{DF4AC9F2-CB4B-4E84-8878-B502F26F706A}" type="parTrans" cxnId="{C3DB8307-85DD-4D45-AB8A-54ABBE19CE97}">
      <dgm:prSet/>
      <dgm:spPr/>
      <dgm:t>
        <a:bodyPr/>
        <a:lstStyle/>
        <a:p>
          <a:endParaRPr lang="zh-CN" altLang="en-US"/>
        </a:p>
      </dgm:t>
    </dgm:pt>
    <dgm:pt modelId="{7517630E-1156-404A-B72C-596023292398}" type="sibTrans" cxnId="{C3DB8307-85DD-4D45-AB8A-54ABBE19CE97}">
      <dgm:prSet/>
      <dgm:spPr/>
      <dgm:t>
        <a:bodyPr/>
        <a:lstStyle/>
        <a:p>
          <a:endParaRPr lang="zh-CN" altLang="en-US"/>
        </a:p>
      </dgm:t>
    </dgm:pt>
    <dgm:pt modelId="{60F354EE-7904-4954-876C-D4E55C318CCD}">
      <dgm:prSet phldrT="[文本]"/>
      <dgm:spPr/>
      <dgm:t>
        <a:bodyPr/>
        <a:lstStyle/>
        <a:p>
          <a:r>
            <a:rPr lang="zh-CN" dirty="0"/>
            <a:t>生活于靠近海岸线的浅水区。主要是在沿海水域，包括浅海湾</a:t>
          </a:r>
          <a:r>
            <a:rPr lang="zh-CN" altLang="en-US" dirty="0"/>
            <a:t>、</a:t>
          </a:r>
          <a:r>
            <a:rPr lang="zh-CN" dirty="0"/>
            <a:t>红树林沼泽</a:t>
          </a:r>
          <a:r>
            <a:rPr lang="zh-CN" altLang="en-US" dirty="0"/>
            <a:t>、</a:t>
          </a:r>
          <a:r>
            <a:rPr lang="zh-CN" dirty="0"/>
            <a:t>河口和一些大的河流中</a:t>
          </a:r>
          <a:endParaRPr lang="zh-CN" altLang="en-US" dirty="0"/>
        </a:p>
      </dgm:t>
    </dgm:pt>
    <dgm:pt modelId="{69ADD8D9-CDF0-4AEB-8A90-2106960EC5E0}" type="parTrans" cxnId="{4A5C3AC3-810C-44F4-8559-C9B9EF93E5A0}">
      <dgm:prSet/>
      <dgm:spPr/>
      <dgm:t>
        <a:bodyPr/>
        <a:lstStyle/>
        <a:p>
          <a:endParaRPr lang="zh-CN" altLang="en-US"/>
        </a:p>
      </dgm:t>
    </dgm:pt>
    <dgm:pt modelId="{CA6344C1-36B8-4EC4-9529-03872933FAF2}" type="sibTrans" cxnId="{4A5C3AC3-810C-44F4-8559-C9B9EF93E5A0}">
      <dgm:prSet/>
      <dgm:spPr/>
      <dgm:t>
        <a:bodyPr/>
        <a:lstStyle/>
        <a:p>
          <a:endParaRPr lang="zh-CN" altLang="en-US"/>
        </a:p>
      </dgm:t>
    </dgm:pt>
    <dgm:pt modelId="{FBB2360D-AD19-4F0A-86AB-01C39E093F0D}">
      <dgm:prSet/>
      <dgm:spPr/>
      <dgm:t>
        <a:bodyPr/>
        <a:lstStyle/>
        <a:p>
          <a:r>
            <a:rPr lang="zh-CN" altLang="zh-CN" dirty="0">
              <a:latin typeface="华文中宋" pitchFamily="2" charset="-122"/>
              <a:ea typeface="华文中宋" pitchFamily="2" charset="-122"/>
            </a:rPr>
            <a:t>被世界自然保护联盟</a:t>
          </a:r>
          <a:r>
            <a:rPr lang="en-US" altLang="zh-CN" dirty="0">
              <a:latin typeface="华文中宋" pitchFamily="2" charset="-122"/>
              <a:ea typeface="华文中宋" pitchFamily="2" charset="-122"/>
            </a:rPr>
            <a:t>(IUCN)</a:t>
          </a:r>
          <a:r>
            <a:rPr lang="zh-CN" altLang="zh-CN" dirty="0">
              <a:latin typeface="华文中宋" pitchFamily="2" charset="-122"/>
              <a:ea typeface="华文中宋" pitchFamily="2" charset="-122"/>
            </a:rPr>
            <a:t>物种生存委员会列入</a:t>
          </a:r>
          <a:r>
            <a:rPr lang="en-US" altLang="zh-CN" b="1" dirty="0">
              <a:solidFill>
                <a:schemeClr val="bg1"/>
              </a:solidFill>
              <a:latin typeface="华文中宋" pitchFamily="2" charset="-122"/>
              <a:ea typeface="华文中宋" pitchFamily="2" charset="-122"/>
            </a:rPr>
            <a:t>“</a:t>
          </a:r>
          <a:r>
            <a:rPr lang="zh-CN" altLang="zh-CN" b="1" dirty="0">
              <a:solidFill>
                <a:schemeClr val="bg1"/>
              </a:solidFill>
              <a:latin typeface="华文中宋" pitchFamily="2" charset="-122"/>
              <a:ea typeface="华文中宋" pitchFamily="2" charset="-122"/>
            </a:rPr>
            <a:t>极度濒危</a:t>
          </a:r>
          <a:r>
            <a:rPr lang="en-US" altLang="zh-CN" b="1" dirty="0">
              <a:solidFill>
                <a:schemeClr val="bg1"/>
              </a:solidFill>
              <a:latin typeface="华文中宋" pitchFamily="2" charset="-122"/>
              <a:ea typeface="华文中宋" pitchFamily="2" charset="-122"/>
            </a:rPr>
            <a:t>”(CR)</a:t>
          </a:r>
          <a:r>
            <a:rPr lang="zh-CN" altLang="zh-CN" b="1" dirty="0">
              <a:solidFill>
                <a:schemeClr val="bg1"/>
              </a:solidFill>
              <a:latin typeface="华文中宋" pitchFamily="2" charset="-122"/>
              <a:ea typeface="华文中宋" pitchFamily="2" charset="-122"/>
            </a:rPr>
            <a:t>级别！</a:t>
          </a:r>
          <a:r>
            <a:rPr lang="zh-CN" altLang="zh-CN" dirty="0">
              <a:latin typeface="华文中宋" pitchFamily="2" charset="-122"/>
              <a:ea typeface="华文中宋" pitchFamily="2" charset="-122"/>
            </a:rPr>
            <a:t>仅次于绝灭和野外绝灭</a:t>
          </a:r>
          <a:endParaRPr lang="zh-CN" altLang="en-US" dirty="0"/>
        </a:p>
      </dgm:t>
    </dgm:pt>
    <dgm:pt modelId="{927CBDF0-DC8A-4588-9E9A-0CFF3E88DE7D}" type="parTrans" cxnId="{C11A1F78-BE84-4497-A32B-6F00D1466913}">
      <dgm:prSet/>
      <dgm:spPr/>
      <dgm:t>
        <a:bodyPr/>
        <a:lstStyle/>
        <a:p>
          <a:endParaRPr lang="zh-CN" altLang="en-US"/>
        </a:p>
      </dgm:t>
    </dgm:pt>
    <dgm:pt modelId="{030D0608-BAB0-4CE4-83C6-0274E26ED4FF}" type="sibTrans" cxnId="{C11A1F78-BE84-4497-A32B-6F00D1466913}">
      <dgm:prSet/>
      <dgm:spPr/>
      <dgm:t>
        <a:bodyPr/>
        <a:lstStyle/>
        <a:p>
          <a:endParaRPr lang="zh-CN" altLang="en-US"/>
        </a:p>
      </dgm:t>
    </dgm:pt>
    <dgm:pt modelId="{D7D4D50D-AE38-46B9-8DC8-41A39D81C05D}" type="pres">
      <dgm:prSet presAssocID="{A7A99191-FE3A-4254-A788-5CE09D1681A3}" presName="linearFlow" presStyleCnt="0">
        <dgm:presLayoutVars>
          <dgm:dir/>
          <dgm:resizeHandles val="exact"/>
        </dgm:presLayoutVars>
      </dgm:prSet>
      <dgm:spPr/>
    </dgm:pt>
    <dgm:pt modelId="{7AD315B4-B365-4954-8B8C-BBDDCF8C0CCA}" type="pres">
      <dgm:prSet presAssocID="{7C967FF8-DC8B-4260-997B-B76EE8EBCEA2}" presName="composite" presStyleCnt="0"/>
      <dgm:spPr/>
    </dgm:pt>
    <dgm:pt modelId="{B0271D79-797A-4E8D-8B52-71611611A018}" type="pres">
      <dgm:prSet presAssocID="{7C967FF8-DC8B-4260-997B-B76EE8EBCEA2}" presName="imgShp" presStyleLbl="fgImgPlace1" presStyleIdx="0" presStyleCnt="3" custLinFactY="37017" custLinFactNeighborX="859" custLinFactNeighborY="100000"/>
      <dgm:spPr>
        <a:solidFill>
          <a:schemeClr val="accent1"/>
        </a:solidFill>
      </dgm:spPr>
    </dgm:pt>
    <dgm:pt modelId="{C9DB0EFB-90A3-4AC2-933E-562C00308719}" type="pres">
      <dgm:prSet presAssocID="{7C967FF8-DC8B-4260-997B-B76EE8EBCEA2}" presName="txShp" presStyleLbl="node1" presStyleIdx="0" presStyleCnt="3" custLinFactY="37017" custLinFactNeighborX="1696" custLinFactNeighborY="100000">
        <dgm:presLayoutVars>
          <dgm:bulletEnabled val="1"/>
        </dgm:presLayoutVars>
      </dgm:prSet>
      <dgm:spPr/>
    </dgm:pt>
    <dgm:pt modelId="{93F54B7B-A8BF-4B2C-9590-0DE1C9778351}" type="pres">
      <dgm:prSet presAssocID="{7517630E-1156-404A-B72C-596023292398}" presName="spacing" presStyleCnt="0"/>
      <dgm:spPr/>
    </dgm:pt>
    <dgm:pt modelId="{003A9E66-3C31-4F3C-8F2A-2D20D310C6E7}" type="pres">
      <dgm:prSet presAssocID="{60F354EE-7904-4954-876C-D4E55C318CCD}" presName="composite" presStyleCnt="0"/>
      <dgm:spPr/>
    </dgm:pt>
    <dgm:pt modelId="{696B95C4-8F31-4CFD-93F7-A5D224F61119}" type="pres">
      <dgm:prSet presAssocID="{60F354EE-7904-4954-876C-D4E55C318CCD}" presName="imgShp" presStyleLbl="fgImgPlace1" presStyleIdx="1" presStyleCnt="3" custLinFactY="-14683" custLinFactNeighborX="859" custLinFactNeighborY="-100000"/>
      <dgm:spPr>
        <a:solidFill>
          <a:schemeClr val="accent1"/>
        </a:solidFill>
      </dgm:spPr>
    </dgm:pt>
    <dgm:pt modelId="{E6DE15D0-12E6-4E4E-A59A-AD281960D5D7}" type="pres">
      <dgm:prSet presAssocID="{60F354EE-7904-4954-876C-D4E55C318CCD}" presName="txShp" presStyleLbl="node1" presStyleIdx="1" presStyleCnt="3" custLinFactY="-18338" custLinFactNeighborX="988" custLinFactNeighborY="-100000">
        <dgm:presLayoutVars>
          <dgm:bulletEnabled val="1"/>
        </dgm:presLayoutVars>
      </dgm:prSet>
      <dgm:spPr/>
    </dgm:pt>
    <dgm:pt modelId="{510621FC-784A-4EFB-ADAD-9A65103F5B98}" type="pres">
      <dgm:prSet presAssocID="{CA6344C1-36B8-4EC4-9529-03872933FAF2}" presName="spacing" presStyleCnt="0"/>
      <dgm:spPr/>
    </dgm:pt>
    <dgm:pt modelId="{D0EE1971-F0EE-4209-BE37-5C1ED01B8F33}" type="pres">
      <dgm:prSet presAssocID="{FBB2360D-AD19-4F0A-86AB-01C39E093F0D}" presName="composite" presStyleCnt="0"/>
      <dgm:spPr/>
    </dgm:pt>
    <dgm:pt modelId="{42E3E587-7139-4491-92EC-9B48C4F89B3A}" type="pres">
      <dgm:prSet presAssocID="{FBB2360D-AD19-4F0A-86AB-01C39E093F0D}" presName="imgShp" presStyleLbl="fgImgPlace1" presStyleIdx="2" presStyleCnt="3"/>
      <dgm:spPr>
        <a:solidFill>
          <a:schemeClr val="accent1"/>
        </a:solidFill>
      </dgm:spPr>
    </dgm:pt>
    <dgm:pt modelId="{5EEE8D34-FBD1-4968-AF64-B5D248B2ED29}" type="pres">
      <dgm:prSet presAssocID="{FBB2360D-AD19-4F0A-86AB-01C39E093F0D}" presName="txShp" presStyleLbl="node1" presStyleIdx="2" presStyleCnt="3">
        <dgm:presLayoutVars>
          <dgm:bulletEnabled val="1"/>
        </dgm:presLayoutVars>
      </dgm:prSet>
      <dgm:spPr/>
    </dgm:pt>
  </dgm:ptLst>
  <dgm:cxnLst>
    <dgm:cxn modelId="{C3DB8307-85DD-4D45-AB8A-54ABBE19CE97}" srcId="{A7A99191-FE3A-4254-A788-5CE09D1681A3}" destId="{7C967FF8-DC8B-4260-997B-B76EE8EBCEA2}" srcOrd="0" destOrd="0" parTransId="{DF4AC9F2-CB4B-4E84-8878-B502F26F706A}" sibTransId="{7517630E-1156-404A-B72C-596023292398}"/>
    <dgm:cxn modelId="{B851C21D-17C6-48C1-9B5B-8A4F0F410AE1}" type="presOf" srcId="{60F354EE-7904-4954-876C-D4E55C318CCD}" destId="{E6DE15D0-12E6-4E4E-A59A-AD281960D5D7}" srcOrd="0" destOrd="0" presId="urn:microsoft.com/office/officeart/2005/8/layout/vList3"/>
    <dgm:cxn modelId="{ADF2F567-CD9B-4274-B95E-DE20620CC52F}" type="presOf" srcId="{FBB2360D-AD19-4F0A-86AB-01C39E093F0D}" destId="{5EEE8D34-FBD1-4968-AF64-B5D248B2ED29}" srcOrd="0" destOrd="0" presId="urn:microsoft.com/office/officeart/2005/8/layout/vList3"/>
    <dgm:cxn modelId="{743E3670-6311-4F95-B8A7-8F074E75979F}" type="presOf" srcId="{A7A99191-FE3A-4254-A788-5CE09D1681A3}" destId="{D7D4D50D-AE38-46B9-8DC8-41A39D81C05D}" srcOrd="0" destOrd="0" presId="urn:microsoft.com/office/officeart/2005/8/layout/vList3"/>
    <dgm:cxn modelId="{C11A1F78-BE84-4497-A32B-6F00D1466913}" srcId="{A7A99191-FE3A-4254-A788-5CE09D1681A3}" destId="{FBB2360D-AD19-4F0A-86AB-01C39E093F0D}" srcOrd="2" destOrd="0" parTransId="{927CBDF0-DC8A-4588-9E9A-0CFF3E88DE7D}" sibTransId="{030D0608-BAB0-4CE4-83C6-0274E26ED4FF}"/>
    <dgm:cxn modelId="{2A8425AD-32E3-4922-9A39-B06848BF003C}" type="presOf" srcId="{7C967FF8-DC8B-4260-997B-B76EE8EBCEA2}" destId="{C9DB0EFB-90A3-4AC2-933E-562C00308719}" srcOrd="0" destOrd="0" presId="urn:microsoft.com/office/officeart/2005/8/layout/vList3"/>
    <dgm:cxn modelId="{4A5C3AC3-810C-44F4-8559-C9B9EF93E5A0}" srcId="{A7A99191-FE3A-4254-A788-5CE09D1681A3}" destId="{60F354EE-7904-4954-876C-D4E55C318CCD}" srcOrd="1" destOrd="0" parTransId="{69ADD8D9-CDF0-4AEB-8A90-2106960EC5E0}" sibTransId="{CA6344C1-36B8-4EC4-9529-03872933FAF2}"/>
    <dgm:cxn modelId="{D917FB94-2CDE-4D23-A66D-71CA5A67CD3B}" type="presParOf" srcId="{D7D4D50D-AE38-46B9-8DC8-41A39D81C05D}" destId="{7AD315B4-B365-4954-8B8C-BBDDCF8C0CCA}" srcOrd="0" destOrd="0" presId="urn:microsoft.com/office/officeart/2005/8/layout/vList3"/>
    <dgm:cxn modelId="{5A2684FA-1A7C-4555-BD99-D4E974DC9892}" type="presParOf" srcId="{7AD315B4-B365-4954-8B8C-BBDDCF8C0CCA}" destId="{B0271D79-797A-4E8D-8B52-71611611A018}" srcOrd="0" destOrd="0" presId="urn:microsoft.com/office/officeart/2005/8/layout/vList3"/>
    <dgm:cxn modelId="{DBA4E167-7F72-4D84-9550-8AD59ED3C458}" type="presParOf" srcId="{7AD315B4-B365-4954-8B8C-BBDDCF8C0CCA}" destId="{C9DB0EFB-90A3-4AC2-933E-562C00308719}" srcOrd="1" destOrd="0" presId="urn:microsoft.com/office/officeart/2005/8/layout/vList3"/>
    <dgm:cxn modelId="{130D444B-AAD8-45D6-AE4B-CC253B83263A}" type="presParOf" srcId="{D7D4D50D-AE38-46B9-8DC8-41A39D81C05D}" destId="{93F54B7B-A8BF-4B2C-9590-0DE1C9778351}" srcOrd="1" destOrd="0" presId="urn:microsoft.com/office/officeart/2005/8/layout/vList3"/>
    <dgm:cxn modelId="{14633156-E2FF-425B-BCD7-F65EE10E0C39}" type="presParOf" srcId="{D7D4D50D-AE38-46B9-8DC8-41A39D81C05D}" destId="{003A9E66-3C31-4F3C-8F2A-2D20D310C6E7}" srcOrd="2" destOrd="0" presId="urn:microsoft.com/office/officeart/2005/8/layout/vList3"/>
    <dgm:cxn modelId="{8A11CC70-55F9-40B4-8B50-9D5AC45078B8}" type="presParOf" srcId="{003A9E66-3C31-4F3C-8F2A-2D20D310C6E7}" destId="{696B95C4-8F31-4CFD-93F7-A5D224F61119}" srcOrd="0" destOrd="0" presId="urn:microsoft.com/office/officeart/2005/8/layout/vList3"/>
    <dgm:cxn modelId="{4D388164-8ACD-472C-B6BF-60709579A48F}" type="presParOf" srcId="{003A9E66-3C31-4F3C-8F2A-2D20D310C6E7}" destId="{E6DE15D0-12E6-4E4E-A59A-AD281960D5D7}" srcOrd="1" destOrd="0" presId="urn:microsoft.com/office/officeart/2005/8/layout/vList3"/>
    <dgm:cxn modelId="{6066730F-924C-474E-A3DB-338AAC4ACFBB}" type="presParOf" srcId="{D7D4D50D-AE38-46B9-8DC8-41A39D81C05D}" destId="{510621FC-784A-4EFB-ADAD-9A65103F5B98}" srcOrd="3" destOrd="0" presId="urn:microsoft.com/office/officeart/2005/8/layout/vList3"/>
    <dgm:cxn modelId="{4AC9763E-44BE-4B3F-AE8E-43569E0A040E}" type="presParOf" srcId="{D7D4D50D-AE38-46B9-8DC8-41A39D81C05D}" destId="{D0EE1971-F0EE-4209-BE37-5C1ED01B8F33}" srcOrd="4" destOrd="0" presId="urn:microsoft.com/office/officeart/2005/8/layout/vList3"/>
    <dgm:cxn modelId="{348F281B-5602-4720-A1C6-5A35B3D91223}" type="presParOf" srcId="{D0EE1971-F0EE-4209-BE37-5C1ED01B8F33}" destId="{42E3E587-7139-4491-92EC-9B48C4F89B3A}" srcOrd="0" destOrd="0" presId="urn:microsoft.com/office/officeart/2005/8/layout/vList3"/>
    <dgm:cxn modelId="{324032C5-80D1-4DBF-97D7-BE5CF63E85CD}" type="presParOf" srcId="{D0EE1971-F0EE-4209-BE37-5C1ED01B8F33}" destId="{5EEE8D34-FBD1-4968-AF64-B5D248B2ED29}"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129C6D-803A-4B9F-A727-C05DA42A9E3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DB5C024-5F6C-4A9C-8D29-7EA45A0799DD}">
      <dgm:prSet phldrT="[文本]" custT="1"/>
      <dgm:spPr/>
      <dgm:t>
        <a:bodyPr/>
        <a:lstStyle/>
        <a:p>
          <a:r>
            <a:rPr lang="zh-CN" altLang="zh-CN" sz="2400" b="1" dirty="0">
              <a:solidFill>
                <a:schemeClr val="bg1"/>
              </a:solidFill>
              <a:latin typeface="华文中宋" pitchFamily="2" charset="-122"/>
              <a:ea typeface="华文中宋" pitchFamily="2" charset="-122"/>
            </a:rPr>
            <a:t>如果现状依旧，不出</a:t>
          </a:r>
          <a:r>
            <a:rPr lang="en-US" altLang="zh-CN" sz="2400" b="1" dirty="0">
              <a:solidFill>
                <a:schemeClr val="bg1"/>
              </a:solidFill>
              <a:latin typeface="华文中宋" pitchFamily="2" charset="-122"/>
              <a:ea typeface="华文中宋" pitchFamily="2" charset="-122"/>
            </a:rPr>
            <a:t>10</a:t>
          </a:r>
          <a:r>
            <a:rPr lang="zh-CN" altLang="zh-CN" sz="2400" b="1" dirty="0">
              <a:solidFill>
                <a:schemeClr val="bg1"/>
              </a:solidFill>
              <a:latin typeface="华文中宋" pitchFamily="2" charset="-122"/>
              <a:ea typeface="华文中宋" pitchFamily="2" charset="-122"/>
            </a:rPr>
            <a:t>年，江豚也将灭绝。</a:t>
          </a:r>
          <a:endParaRPr lang="zh-CN" altLang="en-US" sz="2400" dirty="0">
            <a:solidFill>
              <a:schemeClr val="bg1"/>
            </a:solidFill>
          </a:endParaRPr>
        </a:p>
      </dgm:t>
    </dgm:pt>
    <dgm:pt modelId="{DC40790B-2B17-4568-A9C7-0CD883617D1C}" type="parTrans" cxnId="{D3AB4DA3-3B3D-4ADD-875B-3B27D71ED997}">
      <dgm:prSet/>
      <dgm:spPr/>
      <dgm:t>
        <a:bodyPr/>
        <a:lstStyle/>
        <a:p>
          <a:endParaRPr lang="zh-CN" altLang="en-US"/>
        </a:p>
      </dgm:t>
    </dgm:pt>
    <dgm:pt modelId="{2AF6831D-A40D-47D7-868D-0CD9837AA1FF}" type="sibTrans" cxnId="{D3AB4DA3-3B3D-4ADD-875B-3B27D71ED997}">
      <dgm:prSet/>
      <dgm:spPr/>
      <dgm:t>
        <a:bodyPr/>
        <a:lstStyle/>
        <a:p>
          <a:endParaRPr lang="zh-CN" altLang="en-US"/>
        </a:p>
      </dgm:t>
    </dgm:pt>
    <dgm:pt modelId="{8D799363-13B1-4DF2-9B79-289F3365C7C4}">
      <dgm:prSet phldrT="[文本]" custT="1"/>
      <dgm:spPr/>
      <dgm:t>
        <a:bodyPr/>
        <a:lstStyle/>
        <a:p>
          <a:r>
            <a:rPr lang="en-US" altLang="zh-CN" sz="2000" b="1" dirty="0">
              <a:latin typeface="华文中宋" pitchFamily="2" charset="-122"/>
              <a:ea typeface="华文中宋" pitchFamily="2" charset="-122"/>
            </a:rPr>
            <a:t>                                    </a:t>
          </a:r>
          <a:r>
            <a:rPr lang="en-US" altLang="zh-CN" sz="1800" b="0" dirty="0">
              <a:latin typeface="华文中宋" pitchFamily="2" charset="-122"/>
              <a:ea typeface="华文中宋" pitchFamily="2" charset="-122"/>
            </a:rPr>
            <a:t>——</a:t>
          </a:r>
          <a:r>
            <a:rPr lang="zh-CN" altLang="zh-CN" sz="1800" b="0" dirty="0">
              <a:latin typeface="华文中宋" pitchFamily="2" charset="-122"/>
              <a:ea typeface="华文中宋" pitchFamily="2" charset="-122"/>
            </a:rPr>
            <a:t>中科院豚类专家王丁</a:t>
          </a:r>
          <a:endParaRPr lang="zh-CN" altLang="en-US" sz="2000" b="0" dirty="0"/>
        </a:p>
      </dgm:t>
    </dgm:pt>
    <dgm:pt modelId="{4DDC6C94-0793-4190-BD37-53FDF42AF0E8}" type="parTrans" cxnId="{397D7265-D368-49C3-A6EC-E53F5231CC23}">
      <dgm:prSet/>
      <dgm:spPr/>
      <dgm:t>
        <a:bodyPr/>
        <a:lstStyle/>
        <a:p>
          <a:endParaRPr lang="zh-CN" altLang="en-US"/>
        </a:p>
      </dgm:t>
    </dgm:pt>
    <dgm:pt modelId="{948F1BF0-46FE-4B9B-B0B9-16D22F5BE47B}" type="sibTrans" cxnId="{397D7265-D368-49C3-A6EC-E53F5231CC23}">
      <dgm:prSet/>
      <dgm:spPr/>
      <dgm:t>
        <a:bodyPr/>
        <a:lstStyle/>
        <a:p>
          <a:endParaRPr lang="zh-CN" altLang="en-US"/>
        </a:p>
      </dgm:t>
    </dgm:pt>
    <dgm:pt modelId="{9106CA3F-3135-4DF4-89A6-49155AAB79EC}" type="pres">
      <dgm:prSet presAssocID="{6D129C6D-803A-4B9F-A727-C05DA42A9E32}" presName="linear" presStyleCnt="0">
        <dgm:presLayoutVars>
          <dgm:animLvl val="lvl"/>
          <dgm:resizeHandles val="exact"/>
        </dgm:presLayoutVars>
      </dgm:prSet>
      <dgm:spPr/>
    </dgm:pt>
    <dgm:pt modelId="{6431BC25-5107-4496-974B-04A54F555397}" type="pres">
      <dgm:prSet presAssocID="{3DB5C024-5F6C-4A9C-8D29-7EA45A0799DD}" presName="parentText" presStyleLbl="node1" presStyleIdx="0" presStyleCnt="1">
        <dgm:presLayoutVars>
          <dgm:chMax val="0"/>
          <dgm:bulletEnabled val="1"/>
        </dgm:presLayoutVars>
      </dgm:prSet>
      <dgm:spPr/>
    </dgm:pt>
    <dgm:pt modelId="{903A8E14-336F-4100-AAC8-26487CEDC98E}" type="pres">
      <dgm:prSet presAssocID="{3DB5C024-5F6C-4A9C-8D29-7EA45A0799DD}" presName="childText" presStyleLbl="revTx" presStyleIdx="0" presStyleCnt="1">
        <dgm:presLayoutVars>
          <dgm:bulletEnabled val="1"/>
        </dgm:presLayoutVars>
      </dgm:prSet>
      <dgm:spPr/>
    </dgm:pt>
  </dgm:ptLst>
  <dgm:cxnLst>
    <dgm:cxn modelId="{75212913-DFEB-4B11-9A17-D9E1E23E5781}" type="presOf" srcId="{3DB5C024-5F6C-4A9C-8D29-7EA45A0799DD}" destId="{6431BC25-5107-4496-974B-04A54F555397}" srcOrd="0" destOrd="0" presId="urn:microsoft.com/office/officeart/2005/8/layout/vList2"/>
    <dgm:cxn modelId="{FB5B6960-765A-4593-9246-CF1FDE7FBFD3}" type="presOf" srcId="{8D799363-13B1-4DF2-9B79-289F3365C7C4}" destId="{903A8E14-336F-4100-AAC8-26487CEDC98E}" srcOrd="0" destOrd="0" presId="urn:microsoft.com/office/officeart/2005/8/layout/vList2"/>
    <dgm:cxn modelId="{397D7265-D368-49C3-A6EC-E53F5231CC23}" srcId="{3DB5C024-5F6C-4A9C-8D29-7EA45A0799DD}" destId="{8D799363-13B1-4DF2-9B79-289F3365C7C4}" srcOrd="0" destOrd="0" parTransId="{4DDC6C94-0793-4190-BD37-53FDF42AF0E8}" sibTransId="{948F1BF0-46FE-4B9B-B0B9-16D22F5BE47B}"/>
    <dgm:cxn modelId="{B8BFB854-F31C-4F30-83F9-A1987A0434E4}" type="presOf" srcId="{6D129C6D-803A-4B9F-A727-C05DA42A9E32}" destId="{9106CA3F-3135-4DF4-89A6-49155AAB79EC}" srcOrd="0" destOrd="0" presId="urn:microsoft.com/office/officeart/2005/8/layout/vList2"/>
    <dgm:cxn modelId="{D3AB4DA3-3B3D-4ADD-875B-3B27D71ED997}" srcId="{6D129C6D-803A-4B9F-A727-C05DA42A9E32}" destId="{3DB5C024-5F6C-4A9C-8D29-7EA45A0799DD}" srcOrd="0" destOrd="0" parTransId="{DC40790B-2B17-4568-A9C7-0CD883617D1C}" sibTransId="{2AF6831D-A40D-47D7-868D-0CD9837AA1FF}"/>
    <dgm:cxn modelId="{502DA90D-09DB-40DF-9126-89868C10C781}" type="presParOf" srcId="{9106CA3F-3135-4DF4-89A6-49155AAB79EC}" destId="{6431BC25-5107-4496-974B-04A54F555397}" srcOrd="0" destOrd="0" presId="urn:microsoft.com/office/officeart/2005/8/layout/vList2"/>
    <dgm:cxn modelId="{58E1F272-7BBB-4075-B629-2751BD28FC4C}" type="presParOf" srcId="{9106CA3F-3135-4DF4-89A6-49155AAB79EC}" destId="{903A8E14-336F-4100-AAC8-26487CEDC98E}"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2D3466-D593-45BE-9C30-4BC34BC69CC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F1544E3E-1C4F-455B-BD59-3B9E92F4C3CC}">
      <dgm:prSet phldrT="[文本]"/>
      <dgm:spPr/>
      <dgm:t>
        <a:bodyPr/>
        <a:lstStyle/>
        <a:p>
          <a:r>
            <a:rPr lang="zh-CN" altLang="en-US" dirty="0"/>
            <a:t>水质问题</a:t>
          </a:r>
        </a:p>
      </dgm:t>
    </dgm:pt>
    <dgm:pt modelId="{98B1F1F4-C9C8-406E-8DA4-C1CF403572E7}" type="parTrans" cxnId="{E00252F0-E9AF-4473-B61D-BF726C1ED4F4}">
      <dgm:prSet/>
      <dgm:spPr/>
      <dgm:t>
        <a:bodyPr/>
        <a:lstStyle/>
        <a:p>
          <a:endParaRPr lang="zh-CN" altLang="en-US"/>
        </a:p>
      </dgm:t>
    </dgm:pt>
    <dgm:pt modelId="{E18A8326-73ED-463C-8DA1-E013E2646A72}" type="sibTrans" cxnId="{E00252F0-E9AF-4473-B61D-BF726C1ED4F4}">
      <dgm:prSet/>
      <dgm:spPr/>
      <dgm:t>
        <a:bodyPr/>
        <a:lstStyle/>
        <a:p>
          <a:endParaRPr lang="zh-CN" altLang="en-US"/>
        </a:p>
      </dgm:t>
    </dgm:pt>
    <dgm:pt modelId="{3803FCDC-928F-445F-A13A-9AB42C1ACA0B}">
      <dgm:prSet phldrT="[文本]"/>
      <dgm:spPr/>
      <dgm:t>
        <a:bodyPr/>
        <a:lstStyle/>
        <a:p>
          <a:pPr>
            <a:buNone/>
          </a:pPr>
          <a:r>
            <a:rPr lang="zh-CN" altLang="zh-CN" dirty="0">
              <a:latin typeface="华文中宋" pitchFamily="2" charset="-122"/>
              <a:ea typeface="华文中宋" pitchFamily="2" charset="-122"/>
            </a:rPr>
            <a:t>长江水利委员会的监测数据显示，废污水量的排放量逐年增加</a:t>
          </a:r>
          <a:r>
            <a:rPr lang="zh-CN" altLang="en-US" dirty="0">
              <a:latin typeface="华文中宋" pitchFamily="2" charset="-122"/>
              <a:ea typeface="华文中宋" pitchFamily="2" charset="-122"/>
            </a:rPr>
            <a:t>。</a:t>
          </a:r>
          <a:endParaRPr lang="zh-CN" altLang="en-US" dirty="0"/>
        </a:p>
      </dgm:t>
    </dgm:pt>
    <dgm:pt modelId="{AE7982FF-0D95-42EA-8E86-CDF2C8C8809B}" type="parTrans" cxnId="{8C1DA347-45F0-4741-9C6D-363F76FD86B1}">
      <dgm:prSet/>
      <dgm:spPr/>
      <dgm:t>
        <a:bodyPr/>
        <a:lstStyle/>
        <a:p>
          <a:endParaRPr lang="zh-CN" altLang="en-US"/>
        </a:p>
      </dgm:t>
    </dgm:pt>
    <dgm:pt modelId="{2E0B17F7-4AE4-4C8C-86C8-73CA8659E70A}" type="sibTrans" cxnId="{8C1DA347-45F0-4741-9C6D-363F76FD86B1}">
      <dgm:prSet/>
      <dgm:spPr/>
      <dgm:t>
        <a:bodyPr/>
        <a:lstStyle/>
        <a:p>
          <a:endParaRPr lang="zh-CN" altLang="en-US"/>
        </a:p>
      </dgm:t>
    </dgm:pt>
    <dgm:pt modelId="{E222F23D-6705-4413-9F8E-5B9C33CD9510}">
      <dgm:prSet phldrT="[文本]"/>
      <dgm:spPr/>
      <dgm:t>
        <a:bodyPr/>
        <a:lstStyle/>
        <a:p>
          <a:r>
            <a:rPr lang="zh-CN" altLang="en-US" dirty="0"/>
            <a:t>引水困难</a:t>
          </a:r>
        </a:p>
      </dgm:t>
    </dgm:pt>
    <dgm:pt modelId="{8BA87E32-200C-4357-9580-7F47F22A9499}" type="parTrans" cxnId="{5E2333E6-E0A4-491C-A28F-4C8DDCC35E93}">
      <dgm:prSet/>
      <dgm:spPr/>
      <dgm:t>
        <a:bodyPr/>
        <a:lstStyle/>
        <a:p>
          <a:endParaRPr lang="zh-CN" altLang="en-US"/>
        </a:p>
      </dgm:t>
    </dgm:pt>
    <dgm:pt modelId="{C71A4A47-9E03-48B6-BD1D-D3DC330ECBDE}" type="sibTrans" cxnId="{5E2333E6-E0A4-491C-A28F-4C8DDCC35E93}">
      <dgm:prSet/>
      <dgm:spPr/>
      <dgm:t>
        <a:bodyPr/>
        <a:lstStyle/>
        <a:p>
          <a:endParaRPr lang="zh-CN" altLang="en-US"/>
        </a:p>
      </dgm:t>
    </dgm:pt>
    <dgm:pt modelId="{2C4AEA55-B52C-431A-9072-3A4AFE3700B8}">
      <dgm:prSet phldrT="[文本]"/>
      <dgm:spPr/>
      <dgm:t>
        <a:bodyPr/>
        <a:lstStyle/>
        <a:p>
          <a:pPr>
            <a:buNone/>
          </a:pPr>
          <a:r>
            <a:rPr lang="en-US" dirty="0"/>
            <a:t>1998</a:t>
          </a:r>
          <a:r>
            <a:rPr lang="zh-CN" dirty="0"/>
            <a:t>年大洪水后，故道的上游修建起了堤防，阻断了长江水，保护区成了死水</a:t>
          </a:r>
          <a:r>
            <a:rPr lang="zh-CN" altLang="en-US" dirty="0"/>
            <a:t>。</a:t>
          </a:r>
        </a:p>
      </dgm:t>
    </dgm:pt>
    <dgm:pt modelId="{5A6DABC2-2613-4E7B-9E08-9D824BD1BCC5}" type="parTrans" cxnId="{0A40D7CE-420B-48FD-9762-AB7B2F59E983}">
      <dgm:prSet/>
      <dgm:spPr/>
      <dgm:t>
        <a:bodyPr/>
        <a:lstStyle/>
        <a:p>
          <a:endParaRPr lang="zh-CN" altLang="en-US"/>
        </a:p>
      </dgm:t>
    </dgm:pt>
    <dgm:pt modelId="{69A7FD65-C053-4EBA-83C6-A551FA050153}" type="sibTrans" cxnId="{0A40D7CE-420B-48FD-9762-AB7B2F59E983}">
      <dgm:prSet/>
      <dgm:spPr/>
      <dgm:t>
        <a:bodyPr/>
        <a:lstStyle/>
        <a:p>
          <a:endParaRPr lang="zh-CN" altLang="en-US"/>
        </a:p>
      </dgm:t>
    </dgm:pt>
    <dgm:pt modelId="{266CC7B2-89B9-468F-9752-12886EF5F596}">
      <dgm:prSet phldrT="[文本]"/>
      <dgm:spPr/>
      <dgm:t>
        <a:bodyPr/>
        <a:lstStyle/>
        <a:p>
          <a:r>
            <a:rPr lang="zh-CN" altLang="en-US" dirty="0"/>
            <a:t>人员不足</a:t>
          </a:r>
        </a:p>
      </dgm:t>
    </dgm:pt>
    <dgm:pt modelId="{FB0EBABB-E148-4578-8073-14961D010949}" type="parTrans" cxnId="{44E8EF68-C6E1-4F81-9D9E-F93AA63FE6A9}">
      <dgm:prSet/>
      <dgm:spPr/>
      <dgm:t>
        <a:bodyPr/>
        <a:lstStyle/>
        <a:p>
          <a:endParaRPr lang="zh-CN" altLang="en-US"/>
        </a:p>
      </dgm:t>
    </dgm:pt>
    <dgm:pt modelId="{2BD995ED-3134-494F-A0BD-FA787CF2B121}" type="sibTrans" cxnId="{44E8EF68-C6E1-4F81-9D9E-F93AA63FE6A9}">
      <dgm:prSet/>
      <dgm:spPr/>
      <dgm:t>
        <a:bodyPr/>
        <a:lstStyle/>
        <a:p>
          <a:endParaRPr lang="zh-CN" altLang="en-US"/>
        </a:p>
      </dgm:t>
    </dgm:pt>
    <dgm:pt modelId="{7E377C02-3B93-48D7-9A96-A6A716B48800}">
      <dgm:prSet phldrT="[文本]"/>
      <dgm:spPr/>
      <dgm:t>
        <a:bodyPr/>
        <a:lstStyle/>
        <a:p>
          <a:pPr>
            <a:buNone/>
          </a:pPr>
          <a:r>
            <a:rPr lang="zh-CN" dirty="0"/>
            <a:t>此保护区专业技术人员只有</a:t>
          </a:r>
          <a:r>
            <a:rPr lang="en-US" dirty="0"/>
            <a:t>2</a:t>
          </a:r>
          <a:r>
            <a:rPr lang="zh-CN" dirty="0"/>
            <a:t>名，人员配置严重不足</a:t>
          </a:r>
          <a:endParaRPr lang="zh-CN" altLang="en-US" dirty="0"/>
        </a:p>
      </dgm:t>
    </dgm:pt>
    <dgm:pt modelId="{ACE4EAB7-7FF4-4823-992C-81422B05E2D9}" type="parTrans" cxnId="{740A0F67-D876-4586-A73A-206027481903}">
      <dgm:prSet/>
      <dgm:spPr/>
      <dgm:t>
        <a:bodyPr/>
        <a:lstStyle/>
        <a:p>
          <a:endParaRPr lang="zh-CN" altLang="en-US"/>
        </a:p>
      </dgm:t>
    </dgm:pt>
    <dgm:pt modelId="{A1BAD568-B6F8-448A-949E-161B5FF4D41D}" type="sibTrans" cxnId="{740A0F67-D876-4586-A73A-206027481903}">
      <dgm:prSet/>
      <dgm:spPr/>
      <dgm:t>
        <a:bodyPr/>
        <a:lstStyle/>
        <a:p>
          <a:endParaRPr lang="zh-CN" altLang="en-US"/>
        </a:p>
      </dgm:t>
    </dgm:pt>
    <dgm:pt modelId="{04264935-32F2-48DA-BA4A-281472137BD6}" type="pres">
      <dgm:prSet presAssocID="{652D3466-D593-45BE-9C30-4BC34BC69CCE}" presName="linearFlow" presStyleCnt="0">
        <dgm:presLayoutVars>
          <dgm:dir/>
          <dgm:animLvl val="lvl"/>
          <dgm:resizeHandles val="exact"/>
        </dgm:presLayoutVars>
      </dgm:prSet>
      <dgm:spPr/>
    </dgm:pt>
    <dgm:pt modelId="{6390E374-D71E-4E43-8AFA-AB008767C14A}" type="pres">
      <dgm:prSet presAssocID="{F1544E3E-1C4F-455B-BD59-3B9E92F4C3CC}" presName="composite" presStyleCnt="0"/>
      <dgm:spPr/>
    </dgm:pt>
    <dgm:pt modelId="{18732945-58FE-455F-BE92-2CDC1F8B3816}" type="pres">
      <dgm:prSet presAssocID="{F1544E3E-1C4F-455B-BD59-3B9E92F4C3CC}" presName="parentText" presStyleLbl="alignNode1" presStyleIdx="0" presStyleCnt="3">
        <dgm:presLayoutVars>
          <dgm:chMax val="1"/>
          <dgm:bulletEnabled val="1"/>
        </dgm:presLayoutVars>
      </dgm:prSet>
      <dgm:spPr/>
    </dgm:pt>
    <dgm:pt modelId="{0B2C886D-2DB9-4DEC-A5F3-6FAE3BE47EA4}" type="pres">
      <dgm:prSet presAssocID="{F1544E3E-1C4F-455B-BD59-3B9E92F4C3CC}" presName="descendantText" presStyleLbl="alignAcc1" presStyleIdx="0" presStyleCnt="3">
        <dgm:presLayoutVars>
          <dgm:bulletEnabled val="1"/>
        </dgm:presLayoutVars>
      </dgm:prSet>
      <dgm:spPr/>
    </dgm:pt>
    <dgm:pt modelId="{1C40210C-EEB2-4A8F-851A-C6FDA2FA936D}" type="pres">
      <dgm:prSet presAssocID="{E18A8326-73ED-463C-8DA1-E013E2646A72}" presName="sp" presStyleCnt="0"/>
      <dgm:spPr/>
    </dgm:pt>
    <dgm:pt modelId="{65E5B328-7A6A-44DB-A84E-BAF8DA0DFAFC}" type="pres">
      <dgm:prSet presAssocID="{E222F23D-6705-4413-9F8E-5B9C33CD9510}" presName="composite" presStyleCnt="0"/>
      <dgm:spPr/>
    </dgm:pt>
    <dgm:pt modelId="{BDB60C40-B0BB-47F6-9F11-BAC30B47CD18}" type="pres">
      <dgm:prSet presAssocID="{E222F23D-6705-4413-9F8E-5B9C33CD9510}" presName="parentText" presStyleLbl="alignNode1" presStyleIdx="1" presStyleCnt="3">
        <dgm:presLayoutVars>
          <dgm:chMax val="1"/>
          <dgm:bulletEnabled val="1"/>
        </dgm:presLayoutVars>
      </dgm:prSet>
      <dgm:spPr/>
    </dgm:pt>
    <dgm:pt modelId="{E154A171-60AF-41EC-83F7-0AF39A916601}" type="pres">
      <dgm:prSet presAssocID="{E222F23D-6705-4413-9F8E-5B9C33CD9510}" presName="descendantText" presStyleLbl="alignAcc1" presStyleIdx="1" presStyleCnt="3">
        <dgm:presLayoutVars>
          <dgm:bulletEnabled val="1"/>
        </dgm:presLayoutVars>
      </dgm:prSet>
      <dgm:spPr/>
    </dgm:pt>
    <dgm:pt modelId="{6EED233B-C22C-4525-B681-2A37A1080439}" type="pres">
      <dgm:prSet presAssocID="{C71A4A47-9E03-48B6-BD1D-D3DC330ECBDE}" presName="sp" presStyleCnt="0"/>
      <dgm:spPr/>
    </dgm:pt>
    <dgm:pt modelId="{856E8195-7502-4EF0-BD35-A5C08AE2AFCD}" type="pres">
      <dgm:prSet presAssocID="{266CC7B2-89B9-468F-9752-12886EF5F596}" presName="composite" presStyleCnt="0"/>
      <dgm:spPr/>
    </dgm:pt>
    <dgm:pt modelId="{5348C128-A49B-4F96-A42A-6C9F3B8F9BAD}" type="pres">
      <dgm:prSet presAssocID="{266CC7B2-89B9-468F-9752-12886EF5F596}" presName="parentText" presStyleLbl="alignNode1" presStyleIdx="2" presStyleCnt="3">
        <dgm:presLayoutVars>
          <dgm:chMax val="1"/>
          <dgm:bulletEnabled val="1"/>
        </dgm:presLayoutVars>
      </dgm:prSet>
      <dgm:spPr/>
    </dgm:pt>
    <dgm:pt modelId="{1ABC3682-4FB2-4E16-A727-BF60D2AA4BEF}" type="pres">
      <dgm:prSet presAssocID="{266CC7B2-89B9-468F-9752-12886EF5F596}" presName="descendantText" presStyleLbl="alignAcc1" presStyleIdx="2" presStyleCnt="3">
        <dgm:presLayoutVars>
          <dgm:bulletEnabled val="1"/>
        </dgm:presLayoutVars>
      </dgm:prSet>
      <dgm:spPr/>
    </dgm:pt>
  </dgm:ptLst>
  <dgm:cxnLst>
    <dgm:cxn modelId="{83BBB201-FA7F-43E1-B647-5BA26C23AEB7}" type="presOf" srcId="{3803FCDC-928F-445F-A13A-9AB42C1ACA0B}" destId="{0B2C886D-2DB9-4DEC-A5F3-6FAE3BE47EA4}" srcOrd="0" destOrd="0" presId="urn:microsoft.com/office/officeart/2005/8/layout/chevron2"/>
    <dgm:cxn modelId="{740A0F67-D876-4586-A73A-206027481903}" srcId="{266CC7B2-89B9-468F-9752-12886EF5F596}" destId="{7E377C02-3B93-48D7-9A96-A6A716B48800}" srcOrd="0" destOrd="0" parTransId="{ACE4EAB7-7FF4-4823-992C-81422B05E2D9}" sibTransId="{A1BAD568-B6F8-448A-949E-161B5FF4D41D}"/>
    <dgm:cxn modelId="{8C1DA347-45F0-4741-9C6D-363F76FD86B1}" srcId="{F1544E3E-1C4F-455B-BD59-3B9E92F4C3CC}" destId="{3803FCDC-928F-445F-A13A-9AB42C1ACA0B}" srcOrd="0" destOrd="0" parTransId="{AE7982FF-0D95-42EA-8E86-CDF2C8C8809B}" sibTransId="{2E0B17F7-4AE4-4C8C-86C8-73CA8659E70A}"/>
    <dgm:cxn modelId="{44E8EF68-C6E1-4F81-9D9E-F93AA63FE6A9}" srcId="{652D3466-D593-45BE-9C30-4BC34BC69CCE}" destId="{266CC7B2-89B9-468F-9752-12886EF5F596}" srcOrd="2" destOrd="0" parTransId="{FB0EBABB-E148-4578-8073-14961D010949}" sibTransId="{2BD995ED-3134-494F-A0BD-FA787CF2B121}"/>
    <dgm:cxn modelId="{BDE08E76-5321-4C8B-82E7-E922BC45954F}" type="presOf" srcId="{266CC7B2-89B9-468F-9752-12886EF5F596}" destId="{5348C128-A49B-4F96-A42A-6C9F3B8F9BAD}" srcOrd="0" destOrd="0" presId="urn:microsoft.com/office/officeart/2005/8/layout/chevron2"/>
    <dgm:cxn modelId="{86ABAC57-97B1-433E-B733-75F0B75109AE}" type="presOf" srcId="{7E377C02-3B93-48D7-9A96-A6A716B48800}" destId="{1ABC3682-4FB2-4E16-A727-BF60D2AA4BEF}" srcOrd="0" destOrd="0" presId="urn:microsoft.com/office/officeart/2005/8/layout/chevron2"/>
    <dgm:cxn modelId="{7BC06585-57C2-44B2-97BB-440BC4ACF872}" type="presOf" srcId="{652D3466-D593-45BE-9C30-4BC34BC69CCE}" destId="{04264935-32F2-48DA-BA4A-281472137BD6}" srcOrd="0" destOrd="0" presId="urn:microsoft.com/office/officeart/2005/8/layout/chevron2"/>
    <dgm:cxn modelId="{1094A78A-30CE-48C2-8C84-DF519EDB4ABE}" type="presOf" srcId="{F1544E3E-1C4F-455B-BD59-3B9E92F4C3CC}" destId="{18732945-58FE-455F-BE92-2CDC1F8B3816}" srcOrd="0" destOrd="0" presId="urn:microsoft.com/office/officeart/2005/8/layout/chevron2"/>
    <dgm:cxn modelId="{E151F5A5-111D-423D-81AF-8993CFC3581A}" type="presOf" srcId="{2C4AEA55-B52C-431A-9072-3A4AFE3700B8}" destId="{E154A171-60AF-41EC-83F7-0AF39A916601}" srcOrd="0" destOrd="0" presId="urn:microsoft.com/office/officeart/2005/8/layout/chevron2"/>
    <dgm:cxn modelId="{8CD29FA9-7787-48CF-AEA9-3A7AFF1F5F0E}" type="presOf" srcId="{E222F23D-6705-4413-9F8E-5B9C33CD9510}" destId="{BDB60C40-B0BB-47F6-9F11-BAC30B47CD18}" srcOrd="0" destOrd="0" presId="urn:microsoft.com/office/officeart/2005/8/layout/chevron2"/>
    <dgm:cxn modelId="{0A40D7CE-420B-48FD-9762-AB7B2F59E983}" srcId="{E222F23D-6705-4413-9F8E-5B9C33CD9510}" destId="{2C4AEA55-B52C-431A-9072-3A4AFE3700B8}" srcOrd="0" destOrd="0" parTransId="{5A6DABC2-2613-4E7B-9E08-9D824BD1BCC5}" sibTransId="{69A7FD65-C053-4EBA-83C6-A551FA050153}"/>
    <dgm:cxn modelId="{5E2333E6-E0A4-491C-A28F-4C8DDCC35E93}" srcId="{652D3466-D593-45BE-9C30-4BC34BC69CCE}" destId="{E222F23D-6705-4413-9F8E-5B9C33CD9510}" srcOrd="1" destOrd="0" parTransId="{8BA87E32-200C-4357-9580-7F47F22A9499}" sibTransId="{C71A4A47-9E03-48B6-BD1D-D3DC330ECBDE}"/>
    <dgm:cxn modelId="{E00252F0-E9AF-4473-B61D-BF726C1ED4F4}" srcId="{652D3466-D593-45BE-9C30-4BC34BC69CCE}" destId="{F1544E3E-1C4F-455B-BD59-3B9E92F4C3CC}" srcOrd="0" destOrd="0" parTransId="{98B1F1F4-C9C8-406E-8DA4-C1CF403572E7}" sibTransId="{E18A8326-73ED-463C-8DA1-E013E2646A72}"/>
    <dgm:cxn modelId="{32761D77-5829-4D81-BCC8-B073399E61DC}" type="presParOf" srcId="{04264935-32F2-48DA-BA4A-281472137BD6}" destId="{6390E374-D71E-4E43-8AFA-AB008767C14A}" srcOrd="0" destOrd="0" presId="urn:microsoft.com/office/officeart/2005/8/layout/chevron2"/>
    <dgm:cxn modelId="{71F4F4A5-D39C-481C-8EBF-DFDE4BABE08F}" type="presParOf" srcId="{6390E374-D71E-4E43-8AFA-AB008767C14A}" destId="{18732945-58FE-455F-BE92-2CDC1F8B3816}" srcOrd="0" destOrd="0" presId="urn:microsoft.com/office/officeart/2005/8/layout/chevron2"/>
    <dgm:cxn modelId="{B69CD36B-9E72-4F33-953A-71521EDB2A61}" type="presParOf" srcId="{6390E374-D71E-4E43-8AFA-AB008767C14A}" destId="{0B2C886D-2DB9-4DEC-A5F3-6FAE3BE47EA4}" srcOrd="1" destOrd="0" presId="urn:microsoft.com/office/officeart/2005/8/layout/chevron2"/>
    <dgm:cxn modelId="{42044941-2806-4A79-B763-CBFBDFF90236}" type="presParOf" srcId="{04264935-32F2-48DA-BA4A-281472137BD6}" destId="{1C40210C-EEB2-4A8F-851A-C6FDA2FA936D}" srcOrd="1" destOrd="0" presId="urn:microsoft.com/office/officeart/2005/8/layout/chevron2"/>
    <dgm:cxn modelId="{88C7280D-D144-4F8C-9CFF-DFBEA8046929}" type="presParOf" srcId="{04264935-32F2-48DA-BA4A-281472137BD6}" destId="{65E5B328-7A6A-44DB-A84E-BAF8DA0DFAFC}" srcOrd="2" destOrd="0" presId="urn:microsoft.com/office/officeart/2005/8/layout/chevron2"/>
    <dgm:cxn modelId="{26D35983-A126-42CB-90A8-E154DB480594}" type="presParOf" srcId="{65E5B328-7A6A-44DB-A84E-BAF8DA0DFAFC}" destId="{BDB60C40-B0BB-47F6-9F11-BAC30B47CD18}" srcOrd="0" destOrd="0" presId="urn:microsoft.com/office/officeart/2005/8/layout/chevron2"/>
    <dgm:cxn modelId="{6BB1CFED-8090-433F-8BAD-F4992284107F}" type="presParOf" srcId="{65E5B328-7A6A-44DB-A84E-BAF8DA0DFAFC}" destId="{E154A171-60AF-41EC-83F7-0AF39A916601}" srcOrd="1" destOrd="0" presId="urn:microsoft.com/office/officeart/2005/8/layout/chevron2"/>
    <dgm:cxn modelId="{BA426162-0CA9-4AC8-89E9-6AD367434A28}" type="presParOf" srcId="{04264935-32F2-48DA-BA4A-281472137BD6}" destId="{6EED233B-C22C-4525-B681-2A37A1080439}" srcOrd="3" destOrd="0" presId="urn:microsoft.com/office/officeart/2005/8/layout/chevron2"/>
    <dgm:cxn modelId="{C70B2D2E-F964-4EB3-8937-ECA6FD385AC9}" type="presParOf" srcId="{04264935-32F2-48DA-BA4A-281472137BD6}" destId="{856E8195-7502-4EF0-BD35-A5C08AE2AFCD}" srcOrd="4" destOrd="0" presId="urn:microsoft.com/office/officeart/2005/8/layout/chevron2"/>
    <dgm:cxn modelId="{F4A04F3B-9835-4B57-8DCA-51FA87F92CD9}" type="presParOf" srcId="{856E8195-7502-4EF0-BD35-A5C08AE2AFCD}" destId="{5348C128-A49B-4F96-A42A-6C9F3B8F9BAD}" srcOrd="0" destOrd="0" presId="urn:microsoft.com/office/officeart/2005/8/layout/chevron2"/>
    <dgm:cxn modelId="{7B5A078B-1F4B-4F0D-B416-B66902EFE30C}" type="presParOf" srcId="{856E8195-7502-4EF0-BD35-A5C08AE2AFCD}" destId="{1ABC3682-4FB2-4E16-A727-BF60D2AA4BE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C4AADB-CA78-43FD-BD0F-7C4E3F12CC8E}" type="doc">
      <dgm:prSet loTypeId="urn:microsoft.com/office/officeart/2005/8/layout/chart3" loCatId="relationship" qsTypeId="urn:microsoft.com/office/officeart/2005/8/quickstyle/simple1" qsCatId="simple" csTypeId="urn:microsoft.com/office/officeart/2005/8/colors/accent1_2" csCatId="accent1" phldr="1"/>
      <dgm:spPr/>
    </dgm:pt>
    <dgm:pt modelId="{234617DA-0807-4203-9913-617D3DF2277B}">
      <dgm:prSet phldrT="[文本]"/>
      <dgm:spPr/>
      <dgm:t>
        <a:bodyPr/>
        <a:lstStyle/>
        <a:p>
          <a:r>
            <a:rPr lang="zh-CN" altLang="zh-CN" dirty="0">
              <a:latin typeface="华文中宋" pitchFamily="2" charset="-122"/>
              <a:ea typeface="华文中宋" pitchFamily="2" charset="-122"/>
            </a:rPr>
            <a:t>钱塘江水质与长江相比较好。</a:t>
          </a:r>
          <a:endParaRPr lang="zh-CN" altLang="en-US" dirty="0"/>
        </a:p>
      </dgm:t>
    </dgm:pt>
    <dgm:pt modelId="{BFB30865-ADFB-476A-B79C-0627205A00D4}" type="parTrans" cxnId="{014EC8D3-B2F9-4E82-814F-086C2E012FE6}">
      <dgm:prSet/>
      <dgm:spPr/>
      <dgm:t>
        <a:bodyPr/>
        <a:lstStyle/>
        <a:p>
          <a:endParaRPr lang="zh-CN" altLang="en-US"/>
        </a:p>
      </dgm:t>
    </dgm:pt>
    <dgm:pt modelId="{7EB4EAAF-3089-4F3D-B9F9-21C9C31F31D8}" type="sibTrans" cxnId="{014EC8D3-B2F9-4E82-814F-086C2E012FE6}">
      <dgm:prSet/>
      <dgm:spPr/>
      <dgm:t>
        <a:bodyPr/>
        <a:lstStyle/>
        <a:p>
          <a:endParaRPr lang="zh-CN" altLang="en-US"/>
        </a:p>
      </dgm:t>
    </dgm:pt>
    <dgm:pt modelId="{9FD034E7-DE80-4654-8F3D-35ABA7ACE73D}">
      <dgm:prSet phldrT="[文本]"/>
      <dgm:spPr/>
      <dgm:t>
        <a:bodyPr/>
        <a:lstStyle/>
        <a:p>
          <a:r>
            <a:rPr lang="zh-CN" dirty="0"/>
            <a:t>钱塘江人类活动与长江相比较少。</a:t>
          </a:r>
          <a:r>
            <a:rPr lang="en-US" dirty="0"/>
            <a:t> </a:t>
          </a:r>
          <a:endParaRPr lang="zh-CN" altLang="en-US" dirty="0"/>
        </a:p>
      </dgm:t>
    </dgm:pt>
    <dgm:pt modelId="{C4DA500E-DC20-4F60-A0EF-66E4910309B6}" type="parTrans" cxnId="{BC348BE9-E83B-40F7-A910-C03ABE91622A}">
      <dgm:prSet/>
      <dgm:spPr/>
      <dgm:t>
        <a:bodyPr/>
        <a:lstStyle/>
        <a:p>
          <a:endParaRPr lang="zh-CN" altLang="en-US"/>
        </a:p>
      </dgm:t>
    </dgm:pt>
    <dgm:pt modelId="{3540ED68-B2FC-47F1-80CF-DAB78D7CFC20}" type="sibTrans" cxnId="{BC348BE9-E83B-40F7-A910-C03ABE91622A}">
      <dgm:prSet/>
      <dgm:spPr/>
      <dgm:t>
        <a:bodyPr/>
        <a:lstStyle/>
        <a:p>
          <a:endParaRPr lang="zh-CN" altLang="en-US"/>
        </a:p>
      </dgm:t>
    </dgm:pt>
    <dgm:pt modelId="{01BD9C80-F214-4470-B780-85D52AE6BA9B}">
      <dgm:prSet phldrT="[文本]"/>
      <dgm:spPr/>
      <dgm:t>
        <a:bodyPr/>
        <a:lstStyle/>
        <a:p>
          <a:r>
            <a:rPr lang="zh-CN" altLang="zh-CN" dirty="0">
              <a:latin typeface="华文中宋" pitchFamily="2" charset="-122"/>
              <a:ea typeface="华文中宋" pitchFamily="2" charset="-122"/>
            </a:rPr>
            <a:t>钱塘江中有江豚生存过。</a:t>
          </a:r>
          <a:endParaRPr lang="zh-CN" altLang="en-US" dirty="0"/>
        </a:p>
      </dgm:t>
    </dgm:pt>
    <dgm:pt modelId="{00255A7B-46FA-4A88-A17B-5B823F51A0C1}" type="parTrans" cxnId="{2536C315-E29F-4ED9-9D05-811C8141E128}">
      <dgm:prSet/>
      <dgm:spPr/>
      <dgm:t>
        <a:bodyPr/>
        <a:lstStyle/>
        <a:p>
          <a:endParaRPr lang="zh-CN" altLang="en-US"/>
        </a:p>
      </dgm:t>
    </dgm:pt>
    <dgm:pt modelId="{C08EDF17-2A08-43F7-8C44-B366F9F7F088}" type="sibTrans" cxnId="{2536C315-E29F-4ED9-9D05-811C8141E128}">
      <dgm:prSet/>
      <dgm:spPr/>
      <dgm:t>
        <a:bodyPr/>
        <a:lstStyle/>
        <a:p>
          <a:endParaRPr lang="zh-CN" altLang="en-US"/>
        </a:p>
      </dgm:t>
    </dgm:pt>
    <dgm:pt modelId="{141B4E09-DEE4-4DE1-8EF3-0CB745F3EB45}" type="pres">
      <dgm:prSet presAssocID="{E8C4AADB-CA78-43FD-BD0F-7C4E3F12CC8E}" presName="compositeShape" presStyleCnt="0">
        <dgm:presLayoutVars>
          <dgm:chMax val="7"/>
          <dgm:dir/>
          <dgm:resizeHandles val="exact"/>
        </dgm:presLayoutVars>
      </dgm:prSet>
      <dgm:spPr/>
    </dgm:pt>
    <dgm:pt modelId="{4C4ABE62-FFF2-4480-B6DB-431F427F2BC0}" type="pres">
      <dgm:prSet presAssocID="{E8C4AADB-CA78-43FD-BD0F-7C4E3F12CC8E}" presName="wedge1" presStyleLbl="node1" presStyleIdx="0" presStyleCnt="3"/>
      <dgm:spPr/>
    </dgm:pt>
    <dgm:pt modelId="{AC8606F7-2FA6-41D1-A3EA-00CDCAF0EA46}" type="pres">
      <dgm:prSet presAssocID="{E8C4AADB-CA78-43FD-BD0F-7C4E3F12CC8E}" presName="wedge1Tx" presStyleLbl="node1" presStyleIdx="0" presStyleCnt="3">
        <dgm:presLayoutVars>
          <dgm:chMax val="0"/>
          <dgm:chPref val="0"/>
          <dgm:bulletEnabled val="1"/>
        </dgm:presLayoutVars>
      </dgm:prSet>
      <dgm:spPr/>
    </dgm:pt>
    <dgm:pt modelId="{57734B39-BAA3-41EE-9DA9-FBE1B8BC63F8}" type="pres">
      <dgm:prSet presAssocID="{E8C4AADB-CA78-43FD-BD0F-7C4E3F12CC8E}" presName="wedge2" presStyleLbl="node1" presStyleIdx="1" presStyleCnt="3"/>
      <dgm:spPr/>
    </dgm:pt>
    <dgm:pt modelId="{F60953F0-85DB-4707-BE79-61C5667A429E}" type="pres">
      <dgm:prSet presAssocID="{E8C4AADB-CA78-43FD-BD0F-7C4E3F12CC8E}" presName="wedge2Tx" presStyleLbl="node1" presStyleIdx="1" presStyleCnt="3">
        <dgm:presLayoutVars>
          <dgm:chMax val="0"/>
          <dgm:chPref val="0"/>
          <dgm:bulletEnabled val="1"/>
        </dgm:presLayoutVars>
      </dgm:prSet>
      <dgm:spPr/>
    </dgm:pt>
    <dgm:pt modelId="{A4917743-5716-4FE2-8C2A-ABB30D212402}" type="pres">
      <dgm:prSet presAssocID="{E8C4AADB-CA78-43FD-BD0F-7C4E3F12CC8E}" presName="wedge3" presStyleLbl="node1" presStyleIdx="2" presStyleCnt="3"/>
      <dgm:spPr/>
    </dgm:pt>
    <dgm:pt modelId="{19B05098-C18D-4C82-A562-DD00A0D70FA0}" type="pres">
      <dgm:prSet presAssocID="{E8C4AADB-CA78-43FD-BD0F-7C4E3F12CC8E}" presName="wedge3Tx" presStyleLbl="node1" presStyleIdx="2" presStyleCnt="3">
        <dgm:presLayoutVars>
          <dgm:chMax val="0"/>
          <dgm:chPref val="0"/>
          <dgm:bulletEnabled val="1"/>
        </dgm:presLayoutVars>
      </dgm:prSet>
      <dgm:spPr/>
    </dgm:pt>
  </dgm:ptLst>
  <dgm:cxnLst>
    <dgm:cxn modelId="{2536C315-E29F-4ED9-9D05-811C8141E128}" srcId="{E8C4AADB-CA78-43FD-BD0F-7C4E3F12CC8E}" destId="{01BD9C80-F214-4470-B780-85D52AE6BA9B}" srcOrd="2" destOrd="0" parTransId="{00255A7B-46FA-4A88-A17B-5B823F51A0C1}" sibTransId="{C08EDF17-2A08-43F7-8C44-B366F9F7F088}"/>
    <dgm:cxn modelId="{3533E21D-02A0-442B-AC8D-4C8FF84C547E}" type="presOf" srcId="{9FD034E7-DE80-4654-8F3D-35ABA7ACE73D}" destId="{57734B39-BAA3-41EE-9DA9-FBE1B8BC63F8}" srcOrd="0" destOrd="0" presId="urn:microsoft.com/office/officeart/2005/8/layout/chart3"/>
    <dgm:cxn modelId="{BDBC9840-F988-4974-A683-74FC2AED6B59}" type="presOf" srcId="{E8C4AADB-CA78-43FD-BD0F-7C4E3F12CC8E}" destId="{141B4E09-DEE4-4DE1-8EF3-0CB745F3EB45}" srcOrd="0" destOrd="0" presId="urn:microsoft.com/office/officeart/2005/8/layout/chart3"/>
    <dgm:cxn modelId="{AB7FC543-E439-4D6E-BB26-A3999CCC24BB}" type="presOf" srcId="{01BD9C80-F214-4470-B780-85D52AE6BA9B}" destId="{19B05098-C18D-4C82-A562-DD00A0D70FA0}" srcOrd="1" destOrd="0" presId="urn:microsoft.com/office/officeart/2005/8/layout/chart3"/>
    <dgm:cxn modelId="{8926DBA5-3F9F-4E7A-AE49-F5B36D1DC323}" type="presOf" srcId="{9FD034E7-DE80-4654-8F3D-35ABA7ACE73D}" destId="{F60953F0-85DB-4707-BE79-61C5667A429E}" srcOrd="1" destOrd="0" presId="urn:microsoft.com/office/officeart/2005/8/layout/chart3"/>
    <dgm:cxn modelId="{DE6CAEB9-ED8A-46E4-9AC4-F7DA4CDDA5DD}" type="presOf" srcId="{234617DA-0807-4203-9913-617D3DF2277B}" destId="{4C4ABE62-FFF2-4480-B6DB-431F427F2BC0}" srcOrd="0" destOrd="0" presId="urn:microsoft.com/office/officeart/2005/8/layout/chart3"/>
    <dgm:cxn modelId="{014EC8D3-B2F9-4E82-814F-086C2E012FE6}" srcId="{E8C4AADB-CA78-43FD-BD0F-7C4E3F12CC8E}" destId="{234617DA-0807-4203-9913-617D3DF2277B}" srcOrd="0" destOrd="0" parTransId="{BFB30865-ADFB-476A-B79C-0627205A00D4}" sibTransId="{7EB4EAAF-3089-4F3D-B9F9-21C9C31F31D8}"/>
    <dgm:cxn modelId="{153531D9-A47F-48CB-9D8D-1AA44213FC8A}" type="presOf" srcId="{234617DA-0807-4203-9913-617D3DF2277B}" destId="{AC8606F7-2FA6-41D1-A3EA-00CDCAF0EA46}" srcOrd="1" destOrd="0" presId="urn:microsoft.com/office/officeart/2005/8/layout/chart3"/>
    <dgm:cxn modelId="{BC348BE9-E83B-40F7-A910-C03ABE91622A}" srcId="{E8C4AADB-CA78-43FD-BD0F-7C4E3F12CC8E}" destId="{9FD034E7-DE80-4654-8F3D-35ABA7ACE73D}" srcOrd="1" destOrd="0" parTransId="{C4DA500E-DC20-4F60-A0EF-66E4910309B6}" sibTransId="{3540ED68-B2FC-47F1-80CF-DAB78D7CFC20}"/>
    <dgm:cxn modelId="{7C3262F2-F0C5-41B0-A01E-054DE5F156A7}" type="presOf" srcId="{01BD9C80-F214-4470-B780-85D52AE6BA9B}" destId="{A4917743-5716-4FE2-8C2A-ABB30D212402}" srcOrd="0" destOrd="0" presId="urn:microsoft.com/office/officeart/2005/8/layout/chart3"/>
    <dgm:cxn modelId="{CC1C3E2A-223E-4E56-8B00-8000D0E576D7}" type="presParOf" srcId="{141B4E09-DEE4-4DE1-8EF3-0CB745F3EB45}" destId="{4C4ABE62-FFF2-4480-B6DB-431F427F2BC0}" srcOrd="0" destOrd="0" presId="urn:microsoft.com/office/officeart/2005/8/layout/chart3"/>
    <dgm:cxn modelId="{18FA2CE4-619A-4179-B783-49F44998D862}" type="presParOf" srcId="{141B4E09-DEE4-4DE1-8EF3-0CB745F3EB45}" destId="{AC8606F7-2FA6-41D1-A3EA-00CDCAF0EA46}" srcOrd="1" destOrd="0" presId="urn:microsoft.com/office/officeart/2005/8/layout/chart3"/>
    <dgm:cxn modelId="{62E8DE55-DDBC-4C99-A252-8E06C0AA66CB}" type="presParOf" srcId="{141B4E09-DEE4-4DE1-8EF3-0CB745F3EB45}" destId="{57734B39-BAA3-41EE-9DA9-FBE1B8BC63F8}" srcOrd="2" destOrd="0" presId="urn:microsoft.com/office/officeart/2005/8/layout/chart3"/>
    <dgm:cxn modelId="{85995DDE-E085-49A3-93A9-E22B99CE27CD}" type="presParOf" srcId="{141B4E09-DEE4-4DE1-8EF3-0CB745F3EB45}" destId="{F60953F0-85DB-4707-BE79-61C5667A429E}" srcOrd="3" destOrd="0" presId="urn:microsoft.com/office/officeart/2005/8/layout/chart3"/>
    <dgm:cxn modelId="{7031337D-C8C1-478B-9590-FA393B408F54}" type="presParOf" srcId="{141B4E09-DEE4-4DE1-8EF3-0CB745F3EB45}" destId="{A4917743-5716-4FE2-8C2A-ABB30D212402}" srcOrd="4" destOrd="0" presId="urn:microsoft.com/office/officeart/2005/8/layout/chart3"/>
    <dgm:cxn modelId="{E7DEA144-D114-4159-8A31-B81099CD6451}" type="presParOf" srcId="{141B4E09-DEE4-4DE1-8EF3-0CB745F3EB45}" destId="{19B05098-C18D-4C82-A562-DD00A0D70FA0}"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73B1FF3-1733-4001-8EA5-F57993844AB9}" type="doc">
      <dgm:prSet loTypeId="urn:microsoft.com/office/officeart/2005/8/layout/equation2" loCatId="process" qsTypeId="urn:microsoft.com/office/officeart/2005/8/quickstyle/simple1" qsCatId="simple" csTypeId="urn:microsoft.com/office/officeart/2005/8/colors/accent1_2" csCatId="accent1" phldr="1"/>
      <dgm:spPr/>
    </dgm:pt>
    <dgm:pt modelId="{D34A1412-CAAE-4BC6-944A-FBE9FA0C1A75}">
      <dgm:prSet phldrT="[文本]"/>
      <dgm:spPr/>
      <dgm:t>
        <a:bodyPr/>
        <a:lstStyle/>
        <a:p>
          <a:r>
            <a:rPr lang="zh-CN" dirty="0"/>
            <a:t>提取胚胎干细胞</a:t>
          </a:r>
          <a:endParaRPr lang="zh-CN" altLang="en-US" dirty="0"/>
        </a:p>
      </dgm:t>
    </dgm:pt>
    <dgm:pt modelId="{FE636FE1-4575-4955-8783-64EEB7690B24}" type="parTrans" cxnId="{480C2B7B-D2CB-475E-93F6-9955F50CBE7C}">
      <dgm:prSet/>
      <dgm:spPr/>
      <dgm:t>
        <a:bodyPr/>
        <a:lstStyle/>
        <a:p>
          <a:endParaRPr lang="zh-CN" altLang="en-US"/>
        </a:p>
      </dgm:t>
    </dgm:pt>
    <dgm:pt modelId="{436E82CC-D89C-412E-AC56-5E02450EC866}" type="sibTrans" cxnId="{480C2B7B-D2CB-475E-93F6-9955F50CBE7C}">
      <dgm:prSet/>
      <dgm:spPr/>
      <dgm:t>
        <a:bodyPr/>
        <a:lstStyle/>
        <a:p>
          <a:endParaRPr lang="zh-CN" altLang="en-US"/>
        </a:p>
      </dgm:t>
    </dgm:pt>
    <dgm:pt modelId="{059712A7-A7A4-4D0A-B88E-36DD2ABCB448}">
      <dgm:prSet phldrT="[文本]"/>
      <dgm:spPr/>
      <dgm:t>
        <a:bodyPr/>
        <a:lstStyle/>
        <a:p>
          <a:r>
            <a:rPr lang="zh-CN" dirty="0"/>
            <a:t>建立江豚基因库</a:t>
          </a:r>
          <a:endParaRPr lang="zh-CN" altLang="en-US" dirty="0"/>
        </a:p>
      </dgm:t>
    </dgm:pt>
    <dgm:pt modelId="{0F419095-539E-4B5B-867D-CA81D212D2C3}" type="parTrans" cxnId="{07607503-93C3-43C4-B257-8ABDD8E8601C}">
      <dgm:prSet/>
      <dgm:spPr/>
      <dgm:t>
        <a:bodyPr/>
        <a:lstStyle/>
        <a:p>
          <a:endParaRPr lang="zh-CN" altLang="en-US"/>
        </a:p>
      </dgm:t>
    </dgm:pt>
    <dgm:pt modelId="{300DCE69-43C5-4F55-AE88-52D194999365}" type="sibTrans" cxnId="{07607503-93C3-43C4-B257-8ABDD8E8601C}">
      <dgm:prSet/>
      <dgm:spPr/>
      <dgm:t>
        <a:bodyPr/>
        <a:lstStyle/>
        <a:p>
          <a:endParaRPr lang="zh-CN" altLang="en-US"/>
        </a:p>
      </dgm:t>
    </dgm:pt>
    <dgm:pt modelId="{63EA772B-B5E2-4578-9DE0-A414117DBB7C}">
      <dgm:prSet phldrT="[文本]"/>
      <dgm:spPr/>
      <dgm:t>
        <a:bodyPr/>
        <a:lstStyle/>
        <a:p>
          <a:r>
            <a:rPr lang="zh-CN" dirty="0"/>
            <a:t>在人工环境下推进长江江豚的繁育保护</a:t>
          </a:r>
          <a:endParaRPr lang="zh-CN" altLang="en-US" dirty="0"/>
        </a:p>
      </dgm:t>
    </dgm:pt>
    <dgm:pt modelId="{55C1C568-79CF-4F41-8A74-365F084AB925}" type="parTrans" cxnId="{5A67449C-D0E9-4004-B777-EF5BD5222D00}">
      <dgm:prSet/>
      <dgm:spPr/>
      <dgm:t>
        <a:bodyPr/>
        <a:lstStyle/>
        <a:p>
          <a:endParaRPr lang="zh-CN" altLang="en-US"/>
        </a:p>
      </dgm:t>
    </dgm:pt>
    <dgm:pt modelId="{70D4A3A0-8C6A-4216-8777-4C28938FCEE9}" type="sibTrans" cxnId="{5A67449C-D0E9-4004-B777-EF5BD5222D00}">
      <dgm:prSet/>
      <dgm:spPr/>
      <dgm:t>
        <a:bodyPr/>
        <a:lstStyle/>
        <a:p>
          <a:endParaRPr lang="zh-CN" altLang="en-US"/>
        </a:p>
      </dgm:t>
    </dgm:pt>
    <dgm:pt modelId="{96AEB1B4-4978-4E5B-A561-25C383FE5ABF}" type="pres">
      <dgm:prSet presAssocID="{073B1FF3-1733-4001-8EA5-F57993844AB9}" presName="Name0" presStyleCnt="0">
        <dgm:presLayoutVars>
          <dgm:dir/>
          <dgm:resizeHandles val="exact"/>
        </dgm:presLayoutVars>
      </dgm:prSet>
      <dgm:spPr/>
    </dgm:pt>
    <dgm:pt modelId="{3248BBB4-6B49-48D0-AD51-306A3A86DD65}" type="pres">
      <dgm:prSet presAssocID="{073B1FF3-1733-4001-8EA5-F57993844AB9}" presName="vNodes" presStyleCnt="0"/>
      <dgm:spPr/>
    </dgm:pt>
    <dgm:pt modelId="{8354913C-550B-457E-8D5A-E159224F7302}" type="pres">
      <dgm:prSet presAssocID="{D34A1412-CAAE-4BC6-944A-FBE9FA0C1A75}" presName="node" presStyleLbl="node1" presStyleIdx="0" presStyleCnt="3">
        <dgm:presLayoutVars>
          <dgm:bulletEnabled val="1"/>
        </dgm:presLayoutVars>
      </dgm:prSet>
      <dgm:spPr/>
    </dgm:pt>
    <dgm:pt modelId="{AA913D5A-59CE-46DC-ADFA-953681F27DFD}" type="pres">
      <dgm:prSet presAssocID="{436E82CC-D89C-412E-AC56-5E02450EC866}" presName="spacerT" presStyleCnt="0"/>
      <dgm:spPr/>
    </dgm:pt>
    <dgm:pt modelId="{1BBD9194-0787-4F6D-8306-6F49B1422D17}" type="pres">
      <dgm:prSet presAssocID="{436E82CC-D89C-412E-AC56-5E02450EC866}" presName="sibTrans" presStyleLbl="sibTrans2D1" presStyleIdx="0" presStyleCnt="2"/>
      <dgm:spPr/>
    </dgm:pt>
    <dgm:pt modelId="{07361670-3413-4D9F-9DA9-508FF8E86970}" type="pres">
      <dgm:prSet presAssocID="{436E82CC-D89C-412E-AC56-5E02450EC866}" presName="spacerB" presStyleCnt="0"/>
      <dgm:spPr/>
    </dgm:pt>
    <dgm:pt modelId="{E450B743-4760-4D03-AAF1-B17AA7DE4174}" type="pres">
      <dgm:prSet presAssocID="{059712A7-A7A4-4D0A-B88E-36DD2ABCB448}" presName="node" presStyleLbl="node1" presStyleIdx="1" presStyleCnt="3">
        <dgm:presLayoutVars>
          <dgm:bulletEnabled val="1"/>
        </dgm:presLayoutVars>
      </dgm:prSet>
      <dgm:spPr/>
    </dgm:pt>
    <dgm:pt modelId="{169F4AA4-544F-49CC-8113-8012023029FF}" type="pres">
      <dgm:prSet presAssocID="{073B1FF3-1733-4001-8EA5-F57993844AB9}" presName="sibTransLast" presStyleLbl="sibTrans2D1" presStyleIdx="1" presStyleCnt="2"/>
      <dgm:spPr/>
    </dgm:pt>
    <dgm:pt modelId="{B742B3A7-1A77-4C48-8E48-5EBCD2696D7E}" type="pres">
      <dgm:prSet presAssocID="{073B1FF3-1733-4001-8EA5-F57993844AB9}" presName="connectorText" presStyleLbl="sibTrans2D1" presStyleIdx="1" presStyleCnt="2"/>
      <dgm:spPr/>
    </dgm:pt>
    <dgm:pt modelId="{7B876BA6-43D3-4859-93B7-AA7F6F178C26}" type="pres">
      <dgm:prSet presAssocID="{073B1FF3-1733-4001-8EA5-F57993844AB9}" presName="lastNode" presStyleLbl="node1" presStyleIdx="2" presStyleCnt="3">
        <dgm:presLayoutVars>
          <dgm:bulletEnabled val="1"/>
        </dgm:presLayoutVars>
      </dgm:prSet>
      <dgm:spPr/>
    </dgm:pt>
  </dgm:ptLst>
  <dgm:cxnLst>
    <dgm:cxn modelId="{07607503-93C3-43C4-B257-8ABDD8E8601C}" srcId="{073B1FF3-1733-4001-8EA5-F57993844AB9}" destId="{059712A7-A7A4-4D0A-B88E-36DD2ABCB448}" srcOrd="1" destOrd="0" parTransId="{0F419095-539E-4B5B-867D-CA81D212D2C3}" sibTransId="{300DCE69-43C5-4F55-AE88-52D194999365}"/>
    <dgm:cxn modelId="{4A241A09-AE12-42BE-8AD1-8235C640B237}" type="presOf" srcId="{059712A7-A7A4-4D0A-B88E-36DD2ABCB448}" destId="{E450B743-4760-4D03-AAF1-B17AA7DE4174}" srcOrd="0" destOrd="0" presId="urn:microsoft.com/office/officeart/2005/8/layout/equation2"/>
    <dgm:cxn modelId="{3CFD0510-2FCA-49A4-B89D-F49DDBC47914}" type="presOf" srcId="{300DCE69-43C5-4F55-AE88-52D194999365}" destId="{B742B3A7-1A77-4C48-8E48-5EBCD2696D7E}" srcOrd="1" destOrd="0" presId="urn:microsoft.com/office/officeart/2005/8/layout/equation2"/>
    <dgm:cxn modelId="{1EE90226-5DE2-43BE-AFA1-F76787F77020}" type="presOf" srcId="{300DCE69-43C5-4F55-AE88-52D194999365}" destId="{169F4AA4-544F-49CC-8113-8012023029FF}" srcOrd="0" destOrd="0" presId="urn:microsoft.com/office/officeart/2005/8/layout/equation2"/>
    <dgm:cxn modelId="{D3932469-91B2-4335-A7EB-48A283313520}" type="presOf" srcId="{436E82CC-D89C-412E-AC56-5E02450EC866}" destId="{1BBD9194-0787-4F6D-8306-6F49B1422D17}" srcOrd="0" destOrd="0" presId="urn:microsoft.com/office/officeart/2005/8/layout/equation2"/>
    <dgm:cxn modelId="{AA1EC069-890B-44E3-8A3E-DDC1DF5D8BE3}" type="presOf" srcId="{63EA772B-B5E2-4578-9DE0-A414117DBB7C}" destId="{7B876BA6-43D3-4859-93B7-AA7F6F178C26}" srcOrd="0" destOrd="0" presId="urn:microsoft.com/office/officeart/2005/8/layout/equation2"/>
    <dgm:cxn modelId="{9FD1A873-7B77-427E-84BD-3F1BE87D38C1}" type="presOf" srcId="{073B1FF3-1733-4001-8EA5-F57993844AB9}" destId="{96AEB1B4-4978-4E5B-A561-25C383FE5ABF}" srcOrd="0" destOrd="0" presId="urn:microsoft.com/office/officeart/2005/8/layout/equation2"/>
    <dgm:cxn modelId="{480C2B7B-D2CB-475E-93F6-9955F50CBE7C}" srcId="{073B1FF3-1733-4001-8EA5-F57993844AB9}" destId="{D34A1412-CAAE-4BC6-944A-FBE9FA0C1A75}" srcOrd="0" destOrd="0" parTransId="{FE636FE1-4575-4955-8783-64EEB7690B24}" sibTransId="{436E82CC-D89C-412E-AC56-5E02450EC866}"/>
    <dgm:cxn modelId="{5A67449C-D0E9-4004-B777-EF5BD5222D00}" srcId="{073B1FF3-1733-4001-8EA5-F57993844AB9}" destId="{63EA772B-B5E2-4578-9DE0-A414117DBB7C}" srcOrd="2" destOrd="0" parTransId="{55C1C568-79CF-4F41-8A74-365F084AB925}" sibTransId="{70D4A3A0-8C6A-4216-8777-4C28938FCEE9}"/>
    <dgm:cxn modelId="{BA2B17CC-6C13-4A02-B4C6-42FD7B9BF9BB}" type="presOf" srcId="{D34A1412-CAAE-4BC6-944A-FBE9FA0C1A75}" destId="{8354913C-550B-457E-8D5A-E159224F7302}" srcOrd="0" destOrd="0" presId="urn:microsoft.com/office/officeart/2005/8/layout/equation2"/>
    <dgm:cxn modelId="{9DB98DE3-294B-4638-B2D8-986141BAA76E}" type="presParOf" srcId="{96AEB1B4-4978-4E5B-A561-25C383FE5ABF}" destId="{3248BBB4-6B49-48D0-AD51-306A3A86DD65}" srcOrd="0" destOrd="0" presId="urn:microsoft.com/office/officeart/2005/8/layout/equation2"/>
    <dgm:cxn modelId="{6129C96A-ABF6-4CE8-8CE5-6E9205581696}" type="presParOf" srcId="{3248BBB4-6B49-48D0-AD51-306A3A86DD65}" destId="{8354913C-550B-457E-8D5A-E159224F7302}" srcOrd="0" destOrd="0" presId="urn:microsoft.com/office/officeart/2005/8/layout/equation2"/>
    <dgm:cxn modelId="{3849580D-C659-47D2-BD7B-EC94D2E0D5F2}" type="presParOf" srcId="{3248BBB4-6B49-48D0-AD51-306A3A86DD65}" destId="{AA913D5A-59CE-46DC-ADFA-953681F27DFD}" srcOrd="1" destOrd="0" presId="urn:microsoft.com/office/officeart/2005/8/layout/equation2"/>
    <dgm:cxn modelId="{BA0B046D-48C9-4A1A-B1C5-A2B5AE204DE7}" type="presParOf" srcId="{3248BBB4-6B49-48D0-AD51-306A3A86DD65}" destId="{1BBD9194-0787-4F6D-8306-6F49B1422D17}" srcOrd="2" destOrd="0" presId="urn:microsoft.com/office/officeart/2005/8/layout/equation2"/>
    <dgm:cxn modelId="{4E5BECDF-A9D8-49BF-B6E8-4B879B3BED61}" type="presParOf" srcId="{3248BBB4-6B49-48D0-AD51-306A3A86DD65}" destId="{07361670-3413-4D9F-9DA9-508FF8E86970}" srcOrd="3" destOrd="0" presId="urn:microsoft.com/office/officeart/2005/8/layout/equation2"/>
    <dgm:cxn modelId="{E3BF34E6-2DE1-4C32-AD40-D35FB7DFB815}" type="presParOf" srcId="{3248BBB4-6B49-48D0-AD51-306A3A86DD65}" destId="{E450B743-4760-4D03-AAF1-B17AA7DE4174}" srcOrd="4" destOrd="0" presId="urn:microsoft.com/office/officeart/2005/8/layout/equation2"/>
    <dgm:cxn modelId="{EDEA81D9-F328-4402-A139-9F58102F34A9}" type="presParOf" srcId="{96AEB1B4-4978-4E5B-A561-25C383FE5ABF}" destId="{169F4AA4-544F-49CC-8113-8012023029FF}" srcOrd="1" destOrd="0" presId="urn:microsoft.com/office/officeart/2005/8/layout/equation2"/>
    <dgm:cxn modelId="{1F46D4CF-D3DC-4388-8213-FDAFAC88CAE9}" type="presParOf" srcId="{169F4AA4-544F-49CC-8113-8012023029FF}" destId="{B742B3A7-1A77-4C48-8E48-5EBCD2696D7E}" srcOrd="0" destOrd="0" presId="urn:microsoft.com/office/officeart/2005/8/layout/equation2"/>
    <dgm:cxn modelId="{D0DB0DBA-111A-47A4-842C-A976C47DCE1F}" type="presParOf" srcId="{96AEB1B4-4978-4E5B-A561-25C383FE5ABF}" destId="{7B876BA6-43D3-4859-93B7-AA7F6F178C26}"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09BF62-CE5F-47B9-B2E6-2D8AC2779DC2}" type="doc">
      <dgm:prSet loTypeId="urn:microsoft.com/office/officeart/2005/8/layout/hProcess9#1" loCatId="process" qsTypeId="urn:microsoft.com/office/officeart/2005/8/quickstyle/simple1#8" qsCatId="simple" csTypeId="urn:microsoft.com/office/officeart/2005/8/colors/accent1_2#8" csCatId="accent1" phldr="1"/>
      <dgm:spPr/>
      <dgm:t>
        <a:bodyPr/>
        <a:lstStyle/>
        <a:p>
          <a:endParaRPr lang="zh-CN" altLang="en-US"/>
        </a:p>
      </dgm:t>
    </dgm:pt>
    <dgm:pt modelId="{F7EB61DC-EE21-477F-9CA6-0B1ED27A89CC}">
      <dgm:prSet/>
      <dgm:spPr/>
      <dgm:t>
        <a:bodyPr/>
        <a:lstStyle/>
        <a:p>
          <a:r>
            <a:rPr lang="zh-CN" dirty="0"/>
            <a:t>发布长江禁渔令或限渔令保护长江生态，维持水域生物链，防止江豚食物枯竭</a:t>
          </a:r>
        </a:p>
      </dgm:t>
    </dgm:pt>
    <dgm:pt modelId="{7AE12821-2C1F-4FA5-B4FC-9C7734C03543}" type="parTrans" cxnId="{BE1F6D08-519E-4E71-A2BB-1ED61E137B99}">
      <dgm:prSet/>
      <dgm:spPr/>
      <dgm:t>
        <a:bodyPr/>
        <a:lstStyle/>
        <a:p>
          <a:endParaRPr lang="zh-CN" altLang="en-US"/>
        </a:p>
      </dgm:t>
    </dgm:pt>
    <dgm:pt modelId="{BE5A8C9D-347B-41AD-911B-B30BBB2F8F07}" type="sibTrans" cxnId="{BE1F6D08-519E-4E71-A2BB-1ED61E137B99}">
      <dgm:prSet/>
      <dgm:spPr/>
      <dgm:t>
        <a:bodyPr/>
        <a:lstStyle/>
        <a:p>
          <a:endParaRPr lang="zh-CN" altLang="en-US"/>
        </a:p>
      </dgm:t>
    </dgm:pt>
    <dgm:pt modelId="{628EB795-EE56-42B1-8D4F-3CDB380B0CDF}">
      <dgm:prSet/>
      <dgm:spPr/>
      <dgm:t>
        <a:bodyPr/>
        <a:lstStyle/>
        <a:p>
          <a:r>
            <a:rPr lang="zh-CN" dirty="0"/>
            <a:t>对未</a:t>
          </a:r>
          <a:r>
            <a:rPr lang="zh-CN" altLang="en-US" dirty="0"/>
            <a:t>受到</a:t>
          </a:r>
          <a:r>
            <a:rPr lang="zh-CN" dirty="0"/>
            <a:t>政府较多关照、只能依赖长江捕鱼的渔民进行转产帮扶</a:t>
          </a:r>
        </a:p>
      </dgm:t>
    </dgm:pt>
    <dgm:pt modelId="{0E40D191-2FB9-47D6-8C6C-23E5AA113ED2}" type="parTrans" cxnId="{E9E66306-A864-4215-86A6-81A43E2282C5}">
      <dgm:prSet/>
      <dgm:spPr/>
      <dgm:t>
        <a:bodyPr/>
        <a:lstStyle/>
        <a:p>
          <a:endParaRPr lang="zh-CN" altLang="en-US"/>
        </a:p>
      </dgm:t>
    </dgm:pt>
    <dgm:pt modelId="{0B5D2F28-4CC8-4C47-B8CD-A85A039AE973}" type="sibTrans" cxnId="{E9E66306-A864-4215-86A6-81A43E2282C5}">
      <dgm:prSet/>
      <dgm:spPr/>
      <dgm:t>
        <a:bodyPr/>
        <a:lstStyle/>
        <a:p>
          <a:endParaRPr lang="zh-CN" altLang="en-US"/>
        </a:p>
      </dgm:t>
    </dgm:pt>
    <dgm:pt modelId="{447B5FCF-A784-457C-AD62-A5B2F0B08237}">
      <dgm:prSet/>
      <dgm:spPr/>
      <dgm:t>
        <a:bodyPr/>
        <a:lstStyle/>
        <a:p>
          <a:r>
            <a:rPr lang="zh-CN" dirty="0"/>
            <a:t>政府与媒体联合，加大对江豚及其他长江“原住民”保护的宣传力度，增进</a:t>
          </a:r>
          <a:r>
            <a:rPr lang="zh-CN" altLang="en-US" dirty="0"/>
            <a:t>民众</a:t>
          </a:r>
          <a:r>
            <a:rPr lang="zh-CN" dirty="0"/>
            <a:t>对江豚等生物的了解</a:t>
          </a:r>
        </a:p>
      </dgm:t>
    </dgm:pt>
    <dgm:pt modelId="{AF96DA9D-336E-418C-A4BC-AFBA822DAD80}" type="parTrans" cxnId="{EDBD971F-77FA-49E3-98F3-C9E351DA87F6}">
      <dgm:prSet/>
      <dgm:spPr/>
      <dgm:t>
        <a:bodyPr/>
        <a:lstStyle/>
        <a:p>
          <a:endParaRPr lang="zh-CN" altLang="en-US"/>
        </a:p>
      </dgm:t>
    </dgm:pt>
    <dgm:pt modelId="{4242A3D3-752E-4F5C-A514-A8C5CEFF3C34}" type="sibTrans" cxnId="{EDBD971F-77FA-49E3-98F3-C9E351DA87F6}">
      <dgm:prSet/>
      <dgm:spPr/>
      <dgm:t>
        <a:bodyPr/>
        <a:lstStyle/>
        <a:p>
          <a:endParaRPr lang="zh-CN" altLang="en-US"/>
        </a:p>
      </dgm:t>
    </dgm:pt>
    <dgm:pt modelId="{DC5E12AD-B026-4091-8240-42323137BBCA}" type="pres">
      <dgm:prSet presAssocID="{F809BF62-CE5F-47B9-B2E6-2D8AC2779DC2}" presName="CompostProcess" presStyleCnt="0">
        <dgm:presLayoutVars>
          <dgm:dir/>
          <dgm:resizeHandles val="exact"/>
        </dgm:presLayoutVars>
      </dgm:prSet>
      <dgm:spPr/>
    </dgm:pt>
    <dgm:pt modelId="{45A90FEB-A46E-48DC-B4DC-D475732A643E}" type="pres">
      <dgm:prSet presAssocID="{F809BF62-CE5F-47B9-B2E6-2D8AC2779DC2}" presName="arrow" presStyleLbl="bgShp" presStyleIdx="0" presStyleCnt="1" custLinFactNeighborX="-2201"/>
      <dgm:spPr/>
    </dgm:pt>
    <dgm:pt modelId="{F94D22E6-9AE3-491A-AA6D-0B6511614F5B}" type="pres">
      <dgm:prSet presAssocID="{F809BF62-CE5F-47B9-B2E6-2D8AC2779DC2}" presName="linearProcess" presStyleCnt="0"/>
      <dgm:spPr/>
    </dgm:pt>
    <dgm:pt modelId="{0E871966-2239-4317-BD8E-5192E1DE8301}" type="pres">
      <dgm:prSet presAssocID="{F7EB61DC-EE21-477F-9CA6-0B1ED27A89CC}" presName="textNode" presStyleLbl="node1" presStyleIdx="0" presStyleCnt="3">
        <dgm:presLayoutVars>
          <dgm:bulletEnabled val="1"/>
        </dgm:presLayoutVars>
      </dgm:prSet>
      <dgm:spPr/>
    </dgm:pt>
    <dgm:pt modelId="{9EF8D56F-F8C9-40A6-8B4A-F09DE53EB2C2}" type="pres">
      <dgm:prSet presAssocID="{BE5A8C9D-347B-41AD-911B-B30BBB2F8F07}" presName="sibTrans" presStyleCnt="0"/>
      <dgm:spPr/>
    </dgm:pt>
    <dgm:pt modelId="{2BD95E56-A40D-4E23-896C-9BE1B252F555}" type="pres">
      <dgm:prSet presAssocID="{628EB795-EE56-42B1-8D4F-3CDB380B0CDF}" presName="textNode" presStyleLbl="node1" presStyleIdx="1" presStyleCnt="3">
        <dgm:presLayoutVars>
          <dgm:bulletEnabled val="1"/>
        </dgm:presLayoutVars>
      </dgm:prSet>
      <dgm:spPr/>
    </dgm:pt>
    <dgm:pt modelId="{189DDF32-3A9E-4500-A18D-C069211889B6}" type="pres">
      <dgm:prSet presAssocID="{0B5D2F28-4CC8-4C47-B8CD-A85A039AE973}" presName="sibTrans" presStyleCnt="0"/>
      <dgm:spPr/>
    </dgm:pt>
    <dgm:pt modelId="{CC5E6C70-F47D-4211-9496-9BF4552EB614}" type="pres">
      <dgm:prSet presAssocID="{447B5FCF-A784-457C-AD62-A5B2F0B08237}" presName="textNode" presStyleLbl="node1" presStyleIdx="2" presStyleCnt="3">
        <dgm:presLayoutVars>
          <dgm:bulletEnabled val="1"/>
        </dgm:presLayoutVars>
      </dgm:prSet>
      <dgm:spPr/>
    </dgm:pt>
  </dgm:ptLst>
  <dgm:cxnLst>
    <dgm:cxn modelId="{E9E66306-A864-4215-86A6-81A43E2282C5}" srcId="{F809BF62-CE5F-47B9-B2E6-2D8AC2779DC2}" destId="{628EB795-EE56-42B1-8D4F-3CDB380B0CDF}" srcOrd="1" destOrd="0" parTransId="{0E40D191-2FB9-47D6-8C6C-23E5AA113ED2}" sibTransId="{0B5D2F28-4CC8-4C47-B8CD-A85A039AE973}"/>
    <dgm:cxn modelId="{A68B2407-77FD-41E4-9D82-EC8A0909036F}" type="presOf" srcId="{628EB795-EE56-42B1-8D4F-3CDB380B0CDF}" destId="{2BD95E56-A40D-4E23-896C-9BE1B252F555}" srcOrd="0" destOrd="0" presId="urn:microsoft.com/office/officeart/2005/8/layout/hProcess9#1"/>
    <dgm:cxn modelId="{BE1F6D08-519E-4E71-A2BB-1ED61E137B99}" srcId="{F809BF62-CE5F-47B9-B2E6-2D8AC2779DC2}" destId="{F7EB61DC-EE21-477F-9CA6-0B1ED27A89CC}" srcOrd="0" destOrd="0" parTransId="{7AE12821-2C1F-4FA5-B4FC-9C7734C03543}" sibTransId="{BE5A8C9D-347B-41AD-911B-B30BBB2F8F07}"/>
    <dgm:cxn modelId="{EDBD971F-77FA-49E3-98F3-C9E351DA87F6}" srcId="{F809BF62-CE5F-47B9-B2E6-2D8AC2779DC2}" destId="{447B5FCF-A784-457C-AD62-A5B2F0B08237}" srcOrd="2" destOrd="0" parTransId="{AF96DA9D-336E-418C-A4BC-AFBA822DAD80}" sibTransId="{4242A3D3-752E-4F5C-A514-A8C5CEFF3C34}"/>
    <dgm:cxn modelId="{BD11044B-D21B-457A-998F-994A6A67DF81}" type="presOf" srcId="{F7EB61DC-EE21-477F-9CA6-0B1ED27A89CC}" destId="{0E871966-2239-4317-BD8E-5192E1DE8301}" srcOrd="0" destOrd="0" presId="urn:microsoft.com/office/officeart/2005/8/layout/hProcess9#1"/>
    <dgm:cxn modelId="{B3BF976D-183D-4790-8324-BFF9B5A47E68}" type="presOf" srcId="{F809BF62-CE5F-47B9-B2E6-2D8AC2779DC2}" destId="{DC5E12AD-B026-4091-8240-42323137BBCA}" srcOrd="0" destOrd="0" presId="urn:microsoft.com/office/officeart/2005/8/layout/hProcess9#1"/>
    <dgm:cxn modelId="{4C9CD694-ABCA-48FE-A034-D05E0142F9FF}" type="presOf" srcId="{447B5FCF-A784-457C-AD62-A5B2F0B08237}" destId="{CC5E6C70-F47D-4211-9496-9BF4552EB614}" srcOrd="0" destOrd="0" presId="urn:microsoft.com/office/officeart/2005/8/layout/hProcess9#1"/>
    <dgm:cxn modelId="{AF644326-A239-4204-9C78-8B34CEDD05AA}" type="presParOf" srcId="{DC5E12AD-B026-4091-8240-42323137BBCA}" destId="{45A90FEB-A46E-48DC-B4DC-D475732A643E}" srcOrd="0" destOrd="0" presId="urn:microsoft.com/office/officeart/2005/8/layout/hProcess9#1"/>
    <dgm:cxn modelId="{BBBDC590-B643-444A-87EB-6722DC2F1BE3}" type="presParOf" srcId="{DC5E12AD-B026-4091-8240-42323137BBCA}" destId="{F94D22E6-9AE3-491A-AA6D-0B6511614F5B}" srcOrd="1" destOrd="0" presId="urn:microsoft.com/office/officeart/2005/8/layout/hProcess9#1"/>
    <dgm:cxn modelId="{23DA0FF8-EA7E-4F61-97C0-39FFB7F9079A}" type="presParOf" srcId="{F94D22E6-9AE3-491A-AA6D-0B6511614F5B}" destId="{0E871966-2239-4317-BD8E-5192E1DE8301}" srcOrd="0" destOrd="0" presId="urn:microsoft.com/office/officeart/2005/8/layout/hProcess9#1"/>
    <dgm:cxn modelId="{57CBDE64-CB80-4AB6-8D4C-CB353739A6A1}" type="presParOf" srcId="{F94D22E6-9AE3-491A-AA6D-0B6511614F5B}" destId="{9EF8D56F-F8C9-40A6-8B4A-F09DE53EB2C2}" srcOrd="1" destOrd="0" presId="urn:microsoft.com/office/officeart/2005/8/layout/hProcess9#1"/>
    <dgm:cxn modelId="{6BCE7487-1D9D-4BF3-A81D-9B8BEA78EEC1}" type="presParOf" srcId="{F94D22E6-9AE3-491A-AA6D-0B6511614F5B}" destId="{2BD95E56-A40D-4E23-896C-9BE1B252F555}" srcOrd="2" destOrd="0" presId="urn:microsoft.com/office/officeart/2005/8/layout/hProcess9#1"/>
    <dgm:cxn modelId="{A60F94DE-DD13-465B-A9F1-6BCC5DF8179A}" type="presParOf" srcId="{F94D22E6-9AE3-491A-AA6D-0B6511614F5B}" destId="{189DDF32-3A9E-4500-A18D-C069211889B6}" srcOrd="3" destOrd="0" presId="urn:microsoft.com/office/officeart/2005/8/layout/hProcess9#1"/>
    <dgm:cxn modelId="{E1109E83-455F-467E-9CAB-F88BF825A5F3}" type="presParOf" srcId="{F94D22E6-9AE3-491A-AA6D-0B6511614F5B}" destId="{CC5E6C70-F47D-4211-9496-9BF4552EB614}" srcOrd="4" destOrd="0" presId="urn:microsoft.com/office/officeart/2005/8/layout/hProcess9#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F8DC7C5-3495-4E4A-9758-F5A55627A6E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zh-CN" altLang="en-US"/>
        </a:p>
      </dgm:t>
    </dgm:pt>
    <dgm:pt modelId="{46E891C2-2054-4FBE-885D-D2F9CE53F787}">
      <dgm:prSet phldrT="[文本]"/>
      <dgm:spPr/>
      <dgm:t>
        <a:bodyPr/>
        <a:lstStyle/>
        <a:p>
          <a:r>
            <a:rPr lang="zh-CN" altLang="en-US" dirty="0"/>
            <a:t>探测动物</a:t>
          </a:r>
        </a:p>
      </dgm:t>
    </dgm:pt>
    <dgm:pt modelId="{1485E66B-389D-4E1D-BE15-F4B89FB09BC2}" type="parTrans" cxnId="{D21992D6-2BB1-4879-9D82-3A0010B388A4}">
      <dgm:prSet/>
      <dgm:spPr/>
      <dgm:t>
        <a:bodyPr/>
        <a:lstStyle/>
        <a:p>
          <a:endParaRPr lang="zh-CN" altLang="en-US"/>
        </a:p>
      </dgm:t>
    </dgm:pt>
    <dgm:pt modelId="{57A9A37D-046E-41BA-8F91-AF7E31615F29}" type="sibTrans" cxnId="{D21992D6-2BB1-4879-9D82-3A0010B388A4}">
      <dgm:prSet/>
      <dgm:spPr/>
      <dgm:t>
        <a:bodyPr/>
        <a:lstStyle/>
        <a:p>
          <a:endParaRPr lang="zh-CN" altLang="en-US"/>
        </a:p>
      </dgm:t>
    </dgm:pt>
    <dgm:pt modelId="{3520D339-E302-4792-BD08-BC84BBF371B1}">
      <dgm:prSet phldrT="[文本]" custT="1"/>
      <dgm:spPr/>
      <dgm:t>
        <a:bodyPr/>
        <a:lstStyle/>
        <a:p>
          <a:pPr>
            <a:buNone/>
          </a:pPr>
          <a:r>
            <a:rPr lang="en-US" altLang="zh-CN" sz="1400" dirty="0"/>
            <a:t>  </a:t>
          </a:r>
          <a:r>
            <a:rPr lang="zh-CN" sz="1600" dirty="0"/>
            <a:t>通过超声波技术测出水下小动物距离船只的距离</a:t>
          </a:r>
          <a:endParaRPr lang="zh-CN" altLang="en-US" sz="1400" dirty="0"/>
        </a:p>
      </dgm:t>
    </dgm:pt>
    <dgm:pt modelId="{06042246-3065-4721-B2D9-2A2CC12C62AA}" type="parTrans" cxnId="{D9DD600B-A40B-41D0-A7FB-9A7388D4855F}">
      <dgm:prSet/>
      <dgm:spPr/>
      <dgm:t>
        <a:bodyPr/>
        <a:lstStyle/>
        <a:p>
          <a:endParaRPr lang="zh-CN" altLang="en-US"/>
        </a:p>
      </dgm:t>
    </dgm:pt>
    <dgm:pt modelId="{A1305738-BA6B-4213-9474-9D6564B0EFB5}" type="sibTrans" cxnId="{D9DD600B-A40B-41D0-A7FB-9A7388D4855F}">
      <dgm:prSet/>
      <dgm:spPr/>
      <dgm:t>
        <a:bodyPr/>
        <a:lstStyle/>
        <a:p>
          <a:endParaRPr lang="zh-CN" altLang="en-US"/>
        </a:p>
      </dgm:t>
    </dgm:pt>
    <dgm:pt modelId="{4ED40B91-0473-4A54-AB2E-E2961D68B47E}">
      <dgm:prSet phldrT="[文本]"/>
      <dgm:spPr/>
      <dgm:t>
        <a:bodyPr/>
        <a:lstStyle/>
        <a:p>
          <a:r>
            <a:rPr lang="zh-CN" altLang="en-US" dirty="0"/>
            <a:t>触发程序</a:t>
          </a:r>
        </a:p>
      </dgm:t>
    </dgm:pt>
    <dgm:pt modelId="{070DF02C-990A-4AE0-B0D3-CEF8A80C787C}" type="parTrans" cxnId="{0308B666-8D87-4FB5-95D8-4FF8313E8472}">
      <dgm:prSet/>
      <dgm:spPr/>
      <dgm:t>
        <a:bodyPr/>
        <a:lstStyle/>
        <a:p>
          <a:endParaRPr lang="zh-CN" altLang="en-US"/>
        </a:p>
      </dgm:t>
    </dgm:pt>
    <dgm:pt modelId="{1A46C535-FA8D-498D-BE74-E9584FFB7E18}" type="sibTrans" cxnId="{0308B666-8D87-4FB5-95D8-4FF8313E8472}">
      <dgm:prSet/>
      <dgm:spPr/>
      <dgm:t>
        <a:bodyPr/>
        <a:lstStyle/>
        <a:p>
          <a:endParaRPr lang="zh-CN" altLang="en-US"/>
        </a:p>
      </dgm:t>
    </dgm:pt>
    <dgm:pt modelId="{0C97A734-7FA5-4323-B2BD-98A6E3322D0C}">
      <dgm:prSet phldrT="[文本]" custT="1"/>
      <dgm:spPr/>
      <dgm:t>
        <a:bodyPr/>
        <a:lstStyle/>
        <a:p>
          <a:pPr>
            <a:buNone/>
          </a:pPr>
          <a:r>
            <a:rPr lang="en-US" altLang="zh-CN" sz="1400" dirty="0"/>
            <a:t>  </a:t>
          </a:r>
          <a:r>
            <a:rPr lang="zh-CN" sz="1600" dirty="0"/>
            <a:t>若距离过近，将会触动程序，船舱内发出警报，螺旋桨降低转速</a:t>
          </a:r>
          <a:endParaRPr lang="zh-CN" altLang="en-US" sz="1400" dirty="0"/>
        </a:p>
      </dgm:t>
    </dgm:pt>
    <dgm:pt modelId="{FB1620B2-4A1C-44A4-8DA9-70854A1EC183}" type="parTrans" cxnId="{ABF03327-8982-455E-950C-64D9589C46E8}">
      <dgm:prSet/>
      <dgm:spPr/>
      <dgm:t>
        <a:bodyPr/>
        <a:lstStyle/>
        <a:p>
          <a:endParaRPr lang="zh-CN" altLang="en-US"/>
        </a:p>
      </dgm:t>
    </dgm:pt>
    <dgm:pt modelId="{36DD6484-9710-4012-8F6C-E3E9DFE95BEA}" type="sibTrans" cxnId="{ABF03327-8982-455E-950C-64D9589C46E8}">
      <dgm:prSet/>
      <dgm:spPr/>
      <dgm:t>
        <a:bodyPr/>
        <a:lstStyle/>
        <a:p>
          <a:endParaRPr lang="zh-CN" altLang="en-US"/>
        </a:p>
      </dgm:t>
    </dgm:pt>
    <dgm:pt modelId="{3D963690-812E-4F2A-A3E9-3616B3E86E7C}">
      <dgm:prSet phldrT="[文本]"/>
      <dgm:spPr/>
      <dgm:t>
        <a:bodyPr/>
        <a:lstStyle/>
        <a:p>
          <a:r>
            <a:rPr lang="zh-CN" altLang="en-US" dirty="0"/>
            <a:t>特殊情况</a:t>
          </a:r>
        </a:p>
      </dgm:t>
    </dgm:pt>
    <dgm:pt modelId="{EAEA2541-FE12-4E97-AB9A-B186CB5C88E6}" type="parTrans" cxnId="{BCEF95C8-A3FF-4F7D-8C3B-832C46256F84}">
      <dgm:prSet/>
      <dgm:spPr/>
      <dgm:t>
        <a:bodyPr/>
        <a:lstStyle/>
        <a:p>
          <a:endParaRPr lang="zh-CN" altLang="en-US"/>
        </a:p>
      </dgm:t>
    </dgm:pt>
    <dgm:pt modelId="{BEDE3C95-F0C6-4696-B688-44712ED35210}" type="sibTrans" cxnId="{BCEF95C8-A3FF-4F7D-8C3B-832C46256F84}">
      <dgm:prSet/>
      <dgm:spPr/>
      <dgm:t>
        <a:bodyPr/>
        <a:lstStyle/>
        <a:p>
          <a:endParaRPr lang="zh-CN" altLang="en-US"/>
        </a:p>
      </dgm:t>
    </dgm:pt>
    <dgm:pt modelId="{B16BA122-262E-46CD-8A32-76F2D1ECFFB6}">
      <dgm:prSet phldrT="[文本]"/>
      <dgm:spPr/>
      <dgm:t>
        <a:bodyPr/>
        <a:lstStyle/>
        <a:p>
          <a:pPr>
            <a:buNone/>
          </a:pPr>
          <a:r>
            <a:rPr lang="en-US" altLang="zh-CN" dirty="0"/>
            <a:t>  </a:t>
          </a:r>
          <a:r>
            <a:rPr lang="zh-CN" dirty="0"/>
            <a:t>若遇到特殊情况，船长可以强制控制螺旋桨正常转动，避免出现危险。</a:t>
          </a:r>
          <a:endParaRPr lang="zh-CN" altLang="en-US" dirty="0"/>
        </a:p>
      </dgm:t>
    </dgm:pt>
    <dgm:pt modelId="{72CD93EA-2FE2-4E78-B924-DCEC1F695BE7}" type="parTrans" cxnId="{FA7AA61F-C45F-4864-9D1A-9EC6DFEAB6F0}">
      <dgm:prSet/>
      <dgm:spPr/>
      <dgm:t>
        <a:bodyPr/>
        <a:lstStyle/>
        <a:p>
          <a:endParaRPr lang="zh-CN" altLang="en-US"/>
        </a:p>
      </dgm:t>
    </dgm:pt>
    <dgm:pt modelId="{9248FA2E-0783-43DD-A027-ECE6659AF8F5}" type="sibTrans" cxnId="{FA7AA61F-C45F-4864-9D1A-9EC6DFEAB6F0}">
      <dgm:prSet/>
      <dgm:spPr/>
      <dgm:t>
        <a:bodyPr/>
        <a:lstStyle/>
        <a:p>
          <a:endParaRPr lang="zh-CN" altLang="en-US"/>
        </a:p>
      </dgm:t>
    </dgm:pt>
    <dgm:pt modelId="{11A702A2-83C0-4E48-A510-4BCA2C3BFA72}" type="pres">
      <dgm:prSet presAssocID="{6F8DC7C5-3495-4E4A-9758-F5A55627A6E3}" presName="rootnode" presStyleCnt="0">
        <dgm:presLayoutVars>
          <dgm:chMax/>
          <dgm:chPref/>
          <dgm:dir/>
          <dgm:animLvl val="lvl"/>
        </dgm:presLayoutVars>
      </dgm:prSet>
      <dgm:spPr/>
    </dgm:pt>
    <dgm:pt modelId="{0A9F6B0F-3DBE-4901-9799-AE618F9FC6E8}" type="pres">
      <dgm:prSet presAssocID="{46E891C2-2054-4FBE-885D-D2F9CE53F787}" presName="composite" presStyleCnt="0"/>
      <dgm:spPr/>
    </dgm:pt>
    <dgm:pt modelId="{DA3FE7E6-C418-4B6E-A5B0-72B5D194332F}" type="pres">
      <dgm:prSet presAssocID="{46E891C2-2054-4FBE-885D-D2F9CE53F787}" presName="bentUpArrow1" presStyleLbl="alignImgPlace1" presStyleIdx="0" presStyleCnt="2"/>
      <dgm:spPr/>
    </dgm:pt>
    <dgm:pt modelId="{B1C77B33-3B07-407A-9F64-868A546E87C8}" type="pres">
      <dgm:prSet presAssocID="{46E891C2-2054-4FBE-885D-D2F9CE53F787}" presName="ParentText" presStyleLbl="node1" presStyleIdx="0" presStyleCnt="3">
        <dgm:presLayoutVars>
          <dgm:chMax val="1"/>
          <dgm:chPref val="1"/>
          <dgm:bulletEnabled val="1"/>
        </dgm:presLayoutVars>
      </dgm:prSet>
      <dgm:spPr/>
    </dgm:pt>
    <dgm:pt modelId="{662C92A4-BCB6-4BFD-BFE7-4A33CF81ED53}" type="pres">
      <dgm:prSet presAssocID="{46E891C2-2054-4FBE-885D-D2F9CE53F787}" presName="ChildText" presStyleLbl="revTx" presStyleIdx="0" presStyleCnt="3" custScaleX="170240" custLinFactNeighborX="77175" custLinFactNeighborY="-3907">
        <dgm:presLayoutVars>
          <dgm:chMax val="0"/>
          <dgm:chPref val="0"/>
          <dgm:bulletEnabled val="1"/>
        </dgm:presLayoutVars>
      </dgm:prSet>
      <dgm:spPr/>
    </dgm:pt>
    <dgm:pt modelId="{1EFC31A2-51F5-4822-8A3E-0DCE00845FC0}" type="pres">
      <dgm:prSet presAssocID="{57A9A37D-046E-41BA-8F91-AF7E31615F29}" presName="sibTrans" presStyleCnt="0"/>
      <dgm:spPr/>
    </dgm:pt>
    <dgm:pt modelId="{39D5FBE3-E281-44BC-9D72-296F1D61B711}" type="pres">
      <dgm:prSet presAssocID="{4ED40B91-0473-4A54-AB2E-E2961D68B47E}" presName="composite" presStyleCnt="0"/>
      <dgm:spPr/>
    </dgm:pt>
    <dgm:pt modelId="{0BA75066-684C-4958-B1F8-939604262DC0}" type="pres">
      <dgm:prSet presAssocID="{4ED40B91-0473-4A54-AB2E-E2961D68B47E}" presName="bentUpArrow1" presStyleLbl="alignImgPlace1" presStyleIdx="1" presStyleCnt="2" custLinFactNeighborX="-40525" custLinFactNeighborY="776"/>
      <dgm:spPr/>
    </dgm:pt>
    <dgm:pt modelId="{2E9AF2CF-2CA5-41C3-9456-B74AB496F992}" type="pres">
      <dgm:prSet presAssocID="{4ED40B91-0473-4A54-AB2E-E2961D68B47E}" presName="ParentText" presStyleLbl="node1" presStyleIdx="1" presStyleCnt="3" custLinFactNeighborX="-26648">
        <dgm:presLayoutVars>
          <dgm:chMax val="1"/>
          <dgm:chPref val="1"/>
          <dgm:bulletEnabled val="1"/>
        </dgm:presLayoutVars>
      </dgm:prSet>
      <dgm:spPr/>
    </dgm:pt>
    <dgm:pt modelId="{0EA84645-528C-4DBE-9D3F-DEB3AB7FF773}" type="pres">
      <dgm:prSet presAssocID="{4ED40B91-0473-4A54-AB2E-E2961D68B47E}" presName="ChildText" presStyleLbl="revTx" presStyleIdx="1" presStyleCnt="3" custScaleX="219648" custLinFactNeighborX="40651" custLinFactNeighborY="63">
        <dgm:presLayoutVars>
          <dgm:chMax val="0"/>
          <dgm:chPref val="0"/>
          <dgm:bulletEnabled val="1"/>
        </dgm:presLayoutVars>
      </dgm:prSet>
      <dgm:spPr/>
    </dgm:pt>
    <dgm:pt modelId="{563323B7-BEB8-4C19-B43D-529217A857AD}" type="pres">
      <dgm:prSet presAssocID="{1A46C535-FA8D-498D-BE74-E9584FFB7E18}" presName="sibTrans" presStyleCnt="0"/>
      <dgm:spPr/>
    </dgm:pt>
    <dgm:pt modelId="{28779758-6250-405A-9DAE-A7B938B3072A}" type="pres">
      <dgm:prSet presAssocID="{3D963690-812E-4F2A-A3E9-3616B3E86E7C}" presName="composite" presStyleCnt="0"/>
      <dgm:spPr/>
    </dgm:pt>
    <dgm:pt modelId="{72FFD3A5-0417-4518-86EB-F63FB6513BFA}" type="pres">
      <dgm:prSet presAssocID="{3D963690-812E-4F2A-A3E9-3616B3E86E7C}" presName="ParentText" presStyleLbl="node1" presStyleIdx="2" presStyleCnt="3" custLinFactNeighborX="-55323" custLinFactNeighborY="1809">
        <dgm:presLayoutVars>
          <dgm:chMax val="1"/>
          <dgm:chPref val="1"/>
          <dgm:bulletEnabled val="1"/>
        </dgm:presLayoutVars>
      </dgm:prSet>
      <dgm:spPr/>
    </dgm:pt>
    <dgm:pt modelId="{D74787EC-8E06-4BA3-B9D6-F14CF7931555}" type="pres">
      <dgm:prSet presAssocID="{3D963690-812E-4F2A-A3E9-3616B3E86E7C}" presName="FinalChildText" presStyleLbl="revTx" presStyleIdx="2" presStyleCnt="3" custScaleX="174775" custScaleY="136887" custLinFactNeighborX="-26369" custLinFactNeighborY="4516">
        <dgm:presLayoutVars>
          <dgm:chMax val="0"/>
          <dgm:chPref val="0"/>
          <dgm:bulletEnabled val="1"/>
        </dgm:presLayoutVars>
      </dgm:prSet>
      <dgm:spPr/>
    </dgm:pt>
  </dgm:ptLst>
  <dgm:cxnLst>
    <dgm:cxn modelId="{D9DD600B-A40B-41D0-A7FB-9A7388D4855F}" srcId="{46E891C2-2054-4FBE-885D-D2F9CE53F787}" destId="{3520D339-E302-4792-BD08-BC84BBF371B1}" srcOrd="0" destOrd="0" parTransId="{06042246-3065-4721-B2D9-2A2CC12C62AA}" sibTransId="{A1305738-BA6B-4213-9474-9D6564B0EFB5}"/>
    <dgm:cxn modelId="{FA7AA61F-C45F-4864-9D1A-9EC6DFEAB6F0}" srcId="{3D963690-812E-4F2A-A3E9-3616B3E86E7C}" destId="{B16BA122-262E-46CD-8A32-76F2D1ECFFB6}" srcOrd="0" destOrd="0" parTransId="{72CD93EA-2FE2-4E78-B924-DCEC1F695BE7}" sibTransId="{9248FA2E-0783-43DD-A027-ECE6659AF8F5}"/>
    <dgm:cxn modelId="{ABF03327-8982-455E-950C-64D9589C46E8}" srcId="{4ED40B91-0473-4A54-AB2E-E2961D68B47E}" destId="{0C97A734-7FA5-4323-B2BD-98A6E3322D0C}" srcOrd="0" destOrd="0" parTransId="{FB1620B2-4A1C-44A4-8DA9-70854A1EC183}" sibTransId="{36DD6484-9710-4012-8F6C-E3E9DFE95BEA}"/>
    <dgm:cxn modelId="{912CA02B-5C49-4FFA-AD45-93CB460D0723}" type="presOf" srcId="{B16BA122-262E-46CD-8A32-76F2D1ECFFB6}" destId="{D74787EC-8E06-4BA3-B9D6-F14CF7931555}" srcOrd="0" destOrd="0" presId="urn:microsoft.com/office/officeart/2005/8/layout/StepDownProcess"/>
    <dgm:cxn modelId="{5752B42C-6ECB-4F27-B77B-887472CC0725}" type="presOf" srcId="{4ED40B91-0473-4A54-AB2E-E2961D68B47E}" destId="{2E9AF2CF-2CA5-41C3-9456-B74AB496F992}" srcOrd="0" destOrd="0" presId="urn:microsoft.com/office/officeart/2005/8/layout/StepDownProcess"/>
    <dgm:cxn modelId="{0308B666-8D87-4FB5-95D8-4FF8313E8472}" srcId="{6F8DC7C5-3495-4E4A-9758-F5A55627A6E3}" destId="{4ED40B91-0473-4A54-AB2E-E2961D68B47E}" srcOrd="1" destOrd="0" parTransId="{070DF02C-990A-4AE0-B0D3-CEF8A80C787C}" sibTransId="{1A46C535-FA8D-498D-BE74-E9584FFB7E18}"/>
    <dgm:cxn modelId="{05060974-1D54-4D21-876A-FEB977233F7F}" type="presOf" srcId="{0C97A734-7FA5-4323-B2BD-98A6E3322D0C}" destId="{0EA84645-528C-4DBE-9D3F-DEB3AB7FF773}" srcOrd="0" destOrd="0" presId="urn:microsoft.com/office/officeart/2005/8/layout/StepDownProcess"/>
    <dgm:cxn modelId="{8358309A-5AC8-499C-BA9D-04C992C6008B}" type="presOf" srcId="{6F8DC7C5-3495-4E4A-9758-F5A55627A6E3}" destId="{11A702A2-83C0-4E48-A510-4BCA2C3BFA72}" srcOrd="0" destOrd="0" presId="urn:microsoft.com/office/officeart/2005/8/layout/StepDownProcess"/>
    <dgm:cxn modelId="{785A2DA6-C8DC-44B3-9DEC-3EC41454957B}" type="presOf" srcId="{3520D339-E302-4792-BD08-BC84BBF371B1}" destId="{662C92A4-BCB6-4BFD-BFE7-4A33CF81ED53}" srcOrd="0" destOrd="0" presId="urn:microsoft.com/office/officeart/2005/8/layout/StepDownProcess"/>
    <dgm:cxn modelId="{E5D584BB-C14A-465D-81B3-A546419548ED}" type="presOf" srcId="{3D963690-812E-4F2A-A3E9-3616B3E86E7C}" destId="{72FFD3A5-0417-4518-86EB-F63FB6513BFA}" srcOrd="0" destOrd="0" presId="urn:microsoft.com/office/officeart/2005/8/layout/StepDownProcess"/>
    <dgm:cxn modelId="{BCEF95C8-A3FF-4F7D-8C3B-832C46256F84}" srcId="{6F8DC7C5-3495-4E4A-9758-F5A55627A6E3}" destId="{3D963690-812E-4F2A-A3E9-3616B3E86E7C}" srcOrd="2" destOrd="0" parTransId="{EAEA2541-FE12-4E97-AB9A-B186CB5C88E6}" sibTransId="{BEDE3C95-F0C6-4696-B688-44712ED35210}"/>
    <dgm:cxn modelId="{1C3029CD-8233-4B0E-8BD8-81A67208FEA4}" type="presOf" srcId="{46E891C2-2054-4FBE-885D-D2F9CE53F787}" destId="{B1C77B33-3B07-407A-9F64-868A546E87C8}" srcOrd="0" destOrd="0" presId="urn:microsoft.com/office/officeart/2005/8/layout/StepDownProcess"/>
    <dgm:cxn modelId="{D21992D6-2BB1-4879-9D82-3A0010B388A4}" srcId="{6F8DC7C5-3495-4E4A-9758-F5A55627A6E3}" destId="{46E891C2-2054-4FBE-885D-D2F9CE53F787}" srcOrd="0" destOrd="0" parTransId="{1485E66B-389D-4E1D-BE15-F4B89FB09BC2}" sibTransId="{57A9A37D-046E-41BA-8F91-AF7E31615F29}"/>
    <dgm:cxn modelId="{D5E8D4F8-76F0-476C-B4D1-8A5FB1CD4DD8}" type="presParOf" srcId="{11A702A2-83C0-4E48-A510-4BCA2C3BFA72}" destId="{0A9F6B0F-3DBE-4901-9799-AE618F9FC6E8}" srcOrd="0" destOrd="0" presId="urn:microsoft.com/office/officeart/2005/8/layout/StepDownProcess"/>
    <dgm:cxn modelId="{B45E2A2E-84BB-4CB1-9EBB-2782E6512E28}" type="presParOf" srcId="{0A9F6B0F-3DBE-4901-9799-AE618F9FC6E8}" destId="{DA3FE7E6-C418-4B6E-A5B0-72B5D194332F}" srcOrd="0" destOrd="0" presId="urn:microsoft.com/office/officeart/2005/8/layout/StepDownProcess"/>
    <dgm:cxn modelId="{B09A6E0D-A545-476C-BBE0-921070D9044F}" type="presParOf" srcId="{0A9F6B0F-3DBE-4901-9799-AE618F9FC6E8}" destId="{B1C77B33-3B07-407A-9F64-868A546E87C8}" srcOrd="1" destOrd="0" presId="urn:microsoft.com/office/officeart/2005/8/layout/StepDownProcess"/>
    <dgm:cxn modelId="{A546EE7D-A376-4459-91DF-ABB89774E11C}" type="presParOf" srcId="{0A9F6B0F-3DBE-4901-9799-AE618F9FC6E8}" destId="{662C92A4-BCB6-4BFD-BFE7-4A33CF81ED53}" srcOrd="2" destOrd="0" presId="urn:microsoft.com/office/officeart/2005/8/layout/StepDownProcess"/>
    <dgm:cxn modelId="{905D4B98-16C6-4D1B-8565-16E6B4F9E7BF}" type="presParOf" srcId="{11A702A2-83C0-4E48-A510-4BCA2C3BFA72}" destId="{1EFC31A2-51F5-4822-8A3E-0DCE00845FC0}" srcOrd="1" destOrd="0" presId="urn:microsoft.com/office/officeart/2005/8/layout/StepDownProcess"/>
    <dgm:cxn modelId="{2BA2589B-586A-43F2-ABE3-5A8F35168EE5}" type="presParOf" srcId="{11A702A2-83C0-4E48-A510-4BCA2C3BFA72}" destId="{39D5FBE3-E281-44BC-9D72-296F1D61B711}" srcOrd="2" destOrd="0" presId="urn:microsoft.com/office/officeart/2005/8/layout/StepDownProcess"/>
    <dgm:cxn modelId="{9E48AC6C-D034-4488-B217-6355C4878BB6}" type="presParOf" srcId="{39D5FBE3-E281-44BC-9D72-296F1D61B711}" destId="{0BA75066-684C-4958-B1F8-939604262DC0}" srcOrd="0" destOrd="0" presId="urn:microsoft.com/office/officeart/2005/8/layout/StepDownProcess"/>
    <dgm:cxn modelId="{A6B4A911-A4A8-47AC-BFDD-D35059320CB6}" type="presParOf" srcId="{39D5FBE3-E281-44BC-9D72-296F1D61B711}" destId="{2E9AF2CF-2CA5-41C3-9456-B74AB496F992}" srcOrd="1" destOrd="0" presId="urn:microsoft.com/office/officeart/2005/8/layout/StepDownProcess"/>
    <dgm:cxn modelId="{4AD27E44-1009-4A53-AE62-3D3454F5E9DA}" type="presParOf" srcId="{39D5FBE3-E281-44BC-9D72-296F1D61B711}" destId="{0EA84645-528C-4DBE-9D3F-DEB3AB7FF773}" srcOrd="2" destOrd="0" presId="urn:microsoft.com/office/officeart/2005/8/layout/StepDownProcess"/>
    <dgm:cxn modelId="{69F99B3B-23F0-4F1B-91ED-4F3F38366BC6}" type="presParOf" srcId="{11A702A2-83C0-4E48-A510-4BCA2C3BFA72}" destId="{563323B7-BEB8-4C19-B43D-529217A857AD}" srcOrd="3" destOrd="0" presId="urn:microsoft.com/office/officeart/2005/8/layout/StepDownProcess"/>
    <dgm:cxn modelId="{03FE96CD-9CDE-4CD8-BAF4-3FB9534659DB}" type="presParOf" srcId="{11A702A2-83C0-4E48-A510-4BCA2C3BFA72}" destId="{28779758-6250-405A-9DAE-A7B938B3072A}" srcOrd="4" destOrd="0" presId="urn:microsoft.com/office/officeart/2005/8/layout/StepDownProcess"/>
    <dgm:cxn modelId="{C87F9D10-0398-47FB-A7C5-BE2F27DE391F}" type="presParOf" srcId="{28779758-6250-405A-9DAE-A7B938B3072A}" destId="{72FFD3A5-0417-4518-86EB-F63FB6513BFA}" srcOrd="0" destOrd="0" presId="urn:microsoft.com/office/officeart/2005/8/layout/StepDownProcess"/>
    <dgm:cxn modelId="{85D982CF-9C58-4069-93FA-E947CEF48CD0}" type="presParOf" srcId="{28779758-6250-405A-9DAE-A7B938B3072A}" destId="{D74787EC-8E06-4BA3-B9D6-F14CF7931555}"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E158E-30D9-4BD5-88CC-1CBF0BBF932B}">
      <dsp:nvSpPr>
        <dsp:cNvPr id="0" name=""/>
        <dsp:cNvSpPr/>
      </dsp:nvSpPr>
      <dsp:spPr>
        <a:xfrm>
          <a:off x="0" y="0"/>
          <a:ext cx="936104" cy="936104"/>
        </a:xfrm>
        <a:prstGeom prst="pie">
          <a:avLst>
            <a:gd name="adj1" fmla="val 5400000"/>
            <a:gd name="adj2" fmla="val 16200000"/>
          </a:avLst>
        </a:prstGeom>
        <a:solidFill>
          <a:srgbClr val="47C0D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6B8CF3-6C43-4D0C-A1F4-4EBC80135EA0}">
      <dsp:nvSpPr>
        <dsp:cNvPr id="0" name=""/>
        <dsp:cNvSpPr/>
      </dsp:nvSpPr>
      <dsp:spPr>
        <a:xfrm>
          <a:off x="468052" y="0"/>
          <a:ext cx="8044917" cy="93610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1" u="none" kern="1200" dirty="0">
              <a:solidFill>
                <a:schemeClr val="accent1"/>
              </a:solidFill>
            </a:rPr>
            <a:t>“ </a:t>
          </a:r>
          <a:r>
            <a:rPr lang="zh-CN" sz="1900" b="1" i="1" u="none" kern="1200" dirty="0">
              <a:solidFill>
                <a:schemeClr val="accent1"/>
              </a:solidFill>
            </a:rPr>
            <a:t>江中江豚十数出没，色或黑或黄，俄又有物长数尺，色正赤，类大蜈蚣，奋首逆水而上，激水高三二尺，殊可</a:t>
          </a:r>
          <a:r>
            <a:rPr lang="zh-CN" sz="1900" b="1" i="1" kern="1200" dirty="0">
              <a:solidFill>
                <a:schemeClr val="accent1"/>
              </a:solidFill>
            </a:rPr>
            <a:t>畏也。</a:t>
          </a:r>
          <a:r>
            <a:rPr lang="en-US" sz="1900" b="1" i="1" kern="1200" dirty="0">
              <a:solidFill>
                <a:schemeClr val="accent1"/>
              </a:solidFill>
            </a:rPr>
            <a:t>”</a:t>
          </a:r>
          <a:r>
            <a:rPr lang="en-US" sz="1900" b="1" kern="1200" dirty="0">
              <a:solidFill>
                <a:schemeClr val="accent1"/>
              </a:solidFill>
            </a:rPr>
            <a:t>——</a:t>
          </a:r>
          <a:r>
            <a:rPr lang="zh-CN" sz="1900" b="1" kern="1200" dirty="0">
              <a:solidFill>
                <a:schemeClr val="accent1"/>
              </a:solidFill>
            </a:rPr>
            <a:t>南宋</a:t>
          </a:r>
          <a:r>
            <a:rPr lang="en-US" sz="1900" b="1" kern="1200" dirty="0">
              <a:solidFill>
                <a:schemeClr val="accent1"/>
              </a:solidFill>
            </a:rPr>
            <a:t>.</a:t>
          </a:r>
          <a:r>
            <a:rPr lang="zh-CN" sz="1900" b="1" kern="1200" dirty="0">
              <a:solidFill>
                <a:schemeClr val="accent1"/>
              </a:solidFill>
            </a:rPr>
            <a:t>陆游《入蜀记》</a:t>
          </a:r>
          <a:endParaRPr lang="zh-CN" sz="1900" kern="1200" dirty="0">
            <a:solidFill>
              <a:schemeClr val="accent1"/>
            </a:solidFill>
          </a:endParaRPr>
        </a:p>
      </dsp:txBody>
      <dsp:txXfrm>
        <a:off x="468052" y="0"/>
        <a:ext cx="8044917" cy="9361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DB0EFB-90A3-4AC2-933E-562C00308719}">
      <dsp:nvSpPr>
        <dsp:cNvPr id="0" name=""/>
        <dsp:cNvSpPr/>
      </dsp:nvSpPr>
      <dsp:spPr>
        <a:xfrm rot="10800000">
          <a:off x="1074704" y="1235199"/>
          <a:ext cx="3160431" cy="90021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6972" tIns="53340" rIns="99568" bIns="53340" numCol="1" spcCol="1270" anchor="ctr" anchorCtr="0">
          <a:noAutofit/>
        </a:bodyPr>
        <a:lstStyle/>
        <a:p>
          <a:pPr marL="0" lvl="0" indent="0" algn="ctr" defTabSz="622300">
            <a:lnSpc>
              <a:spcPct val="90000"/>
            </a:lnSpc>
            <a:spcBef>
              <a:spcPct val="0"/>
            </a:spcBef>
            <a:spcAft>
              <a:spcPct val="35000"/>
            </a:spcAft>
            <a:buNone/>
          </a:pPr>
          <a:r>
            <a:rPr lang="zh-CN" altLang="zh-CN" sz="1400" kern="1200" dirty="0">
              <a:latin typeface="华文中宋" pitchFamily="2" charset="-122"/>
              <a:ea typeface="华文中宋" pitchFamily="2" charset="-122"/>
            </a:rPr>
            <a:t>仅剩</a:t>
          </a:r>
          <a:r>
            <a:rPr lang="en-US" altLang="zh-CN" sz="1400" kern="1200" dirty="0">
              <a:latin typeface="华文中宋" pitchFamily="2" charset="-122"/>
              <a:ea typeface="华文中宋" pitchFamily="2" charset="-122"/>
            </a:rPr>
            <a:t>1000</a:t>
          </a:r>
          <a:r>
            <a:rPr lang="zh-CN" altLang="zh-CN" sz="1400" kern="1200" dirty="0">
              <a:latin typeface="华文中宋" pitchFamily="2" charset="-122"/>
              <a:ea typeface="华文中宋" pitchFamily="2" charset="-122"/>
            </a:rPr>
            <a:t>余头，不到十年前的一半，比国宝大熊猫还少</a:t>
          </a:r>
          <a:endParaRPr lang="zh-CN" altLang="en-US" sz="1400" b="0" i="0" kern="1200" dirty="0">
            <a:latin typeface="华文中宋" panose="02010600040101010101" pitchFamily="2" charset="-122"/>
            <a:ea typeface="华文中宋" panose="02010600040101010101" pitchFamily="2" charset="-122"/>
          </a:endParaRPr>
        </a:p>
      </dsp:txBody>
      <dsp:txXfrm rot="10800000">
        <a:off x="1299758" y="1235199"/>
        <a:ext cx="2935377" cy="900218"/>
      </dsp:txXfrm>
    </dsp:sp>
    <dsp:sp modelId="{B0271D79-797A-4E8D-8B52-71611611A018}">
      <dsp:nvSpPr>
        <dsp:cNvPr id="0" name=""/>
        <dsp:cNvSpPr/>
      </dsp:nvSpPr>
      <dsp:spPr>
        <a:xfrm>
          <a:off x="578726" y="1235199"/>
          <a:ext cx="900218" cy="90021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DE15D0-12E6-4E4E-A59A-AD281960D5D7}">
      <dsp:nvSpPr>
        <dsp:cNvPr id="0" name=""/>
        <dsp:cNvSpPr/>
      </dsp:nvSpPr>
      <dsp:spPr>
        <a:xfrm rot="10800000">
          <a:off x="1052328" y="105386"/>
          <a:ext cx="3160431" cy="90021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6972" tIns="45720" rIns="85344" bIns="45720" numCol="1" spcCol="1270" anchor="ctr" anchorCtr="0">
          <a:noAutofit/>
        </a:bodyPr>
        <a:lstStyle/>
        <a:p>
          <a:pPr marL="0" lvl="0" indent="0" algn="ctr" defTabSz="533400">
            <a:lnSpc>
              <a:spcPct val="90000"/>
            </a:lnSpc>
            <a:spcBef>
              <a:spcPct val="0"/>
            </a:spcBef>
            <a:spcAft>
              <a:spcPct val="35000"/>
            </a:spcAft>
            <a:buNone/>
          </a:pPr>
          <a:r>
            <a:rPr lang="zh-CN" sz="1200" kern="1200" dirty="0"/>
            <a:t>生活于靠近海岸线的浅水区。主要是在沿海水域，包括浅海湾</a:t>
          </a:r>
          <a:r>
            <a:rPr lang="zh-CN" altLang="en-US" sz="1200" kern="1200" dirty="0"/>
            <a:t>、</a:t>
          </a:r>
          <a:r>
            <a:rPr lang="zh-CN" sz="1200" kern="1200" dirty="0"/>
            <a:t>红树林沼泽</a:t>
          </a:r>
          <a:r>
            <a:rPr lang="zh-CN" altLang="en-US" sz="1200" kern="1200" dirty="0"/>
            <a:t>、</a:t>
          </a:r>
          <a:r>
            <a:rPr lang="zh-CN" sz="1200" kern="1200" dirty="0"/>
            <a:t>河口和一些大的河流中</a:t>
          </a:r>
          <a:endParaRPr lang="zh-CN" altLang="en-US" sz="1200" kern="1200" dirty="0"/>
        </a:p>
      </dsp:txBody>
      <dsp:txXfrm rot="10800000">
        <a:off x="1277382" y="105386"/>
        <a:ext cx="2935377" cy="900218"/>
      </dsp:txXfrm>
    </dsp:sp>
    <dsp:sp modelId="{696B95C4-8F31-4CFD-93F7-A5D224F61119}">
      <dsp:nvSpPr>
        <dsp:cNvPr id="0" name=""/>
        <dsp:cNvSpPr/>
      </dsp:nvSpPr>
      <dsp:spPr>
        <a:xfrm>
          <a:off x="578726" y="138289"/>
          <a:ext cx="900218" cy="90021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EE8D34-FBD1-4968-AF64-B5D248B2ED29}">
      <dsp:nvSpPr>
        <dsp:cNvPr id="0" name=""/>
        <dsp:cNvSpPr/>
      </dsp:nvSpPr>
      <dsp:spPr>
        <a:xfrm rot="10800000">
          <a:off x="1021103" y="2339627"/>
          <a:ext cx="3160431" cy="90021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6972" tIns="45720" rIns="85344" bIns="45720" numCol="1" spcCol="1270" anchor="ctr" anchorCtr="0">
          <a:noAutofit/>
        </a:bodyPr>
        <a:lstStyle/>
        <a:p>
          <a:pPr marL="0" lvl="0" indent="0" algn="ctr" defTabSz="533400">
            <a:lnSpc>
              <a:spcPct val="90000"/>
            </a:lnSpc>
            <a:spcBef>
              <a:spcPct val="0"/>
            </a:spcBef>
            <a:spcAft>
              <a:spcPct val="35000"/>
            </a:spcAft>
            <a:buNone/>
          </a:pPr>
          <a:r>
            <a:rPr lang="zh-CN" altLang="zh-CN" sz="1200" kern="1200" dirty="0">
              <a:latin typeface="华文中宋" pitchFamily="2" charset="-122"/>
              <a:ea typeface="华文中宋" pitchFamily="2" charset="-122"/>
            </a:rPr>
            <a:t>被世界自然保护联盟</a:t>
          </a:r>
          <a:r>
            <a:rPr lang="en-US" altLang="zh-CN" sz="1200" kern="1200" dirty="0">
              <a:latin typeface="华文中宋" pitchFamily="2" charset="-122"/>
              <a:ea typeface="华文中宋" pitchFamily="2" charset="-122"/>
            </a:rPr>
            <a:t>(IUCN)</a:t>
          </a:r>
          <a:r>
            <a:rPr lang="zh-CN" altLang="zh-CN" sz="1200" kern="1200" dirty="0">
              <a:latin typeface="华文中宋" pitchFamily="2" charset="-122"/>
              <a:ea typeface="华文中宋" pitchFamily="2" charset="-122"/>
            </a:rPr>
            <a:t>物种生存委员会列入</a:t>
          </a:r>
          <a:r>
            <a:rPr lang="en-US" altLang="zh-CN" sz="1200" b="1" kern="1200" dirty="0">
              <a:solidFill>
                <a:schemeClr val="bg1"/>
              </a:solidFill>
              <a:latin typeface="华文中宋" pitchFamily="2" charset="-122"/>
              <a:ea typeface="华文中宋" pitchFamily="2" charset="-122"/>
            </a:rPr>
            <a:t>“</a:t>
          </a:r>
          <a:r>
            <a:rPr lang="zh-CN" altLang="zh-CN" sz="1200" b="1" kern="1200" dirty="0">
              <a:solidFill>
                <a:schemeClr val="bg1"/>
              </a:solidFill>
              <a:latin typeface="华文中宋" pitchFamily="2" charset="-122"/>
              <a:ea typeface="华文中宋" pitchFamily="2" charset="-122"/>
            </a:rPr>
            <a:t>极度濒危</a:t>
          </a:r>
          <a:r>
            <a:rPr lang="en-US" altLang="zh-CN" sz="1200" b="1" kern="1200" dirty="0">
              <a:solidFill>
                <a:schemeClr val="bg1"/>
              </a:solidFill>
              <a:latin typeface="华文中宋" pitchFamily="2" charset="-122"/>
              <a:ea typeface="华文中宋" pitchFamily="2" charset="-122"/>
            </a:rPr>
            <a:t>”(CR)</a:t>
          </a:r>
          <a:r>
            <a:rPr lang="zh-CN" altLang="zh-CN" sz="1200" b="1" kern="1200" dirty="0">
              <a:solidFill>
                <a:schemeClr val="bg1"/>
              </a:solidFill>
              <a:latin typeface="华文中宋" pitchFamily="2" charset="-122"/>
              <a:ea typeface="华文中宋" pitchFamily="2" charset="-122"/>
            </a:rPr>
            <a:t>级别！</a:t>
          </a:r>
          <a:r>
            <a:rPr lang="zh-CN" altLang="zh-CN" sz="1200" kern="1200" dirty="0">
              <a:latin typeface="华文中宋" pitchFamily="2" charset="-122"/>
              <a:ea typeface="华文中宋" pitchFamily="2" charset="-122"/>
            </a:rPr>
            <a:t>仅次于绝灭和野外绝灭</a:t>
          </a:r>
          <a:endParaRPr lang="zh-CN" altLang="en-US" sz="1200" kern="1200" dirty="0"/>
        </a:p>
      </dsp:txBody>
      <dsp:txXfrm rot="10800000">
        <a:off x="1246157" y="2339627"/>
        <a:ext cx="2935377" cy="900218"/>
      </dsp:txXfrm>
    </dsp:sp>
    <dsp:sp modelId="{42E3E587-7139-4491-92EC-9B48C4F89B3A}">
      <dsp:nvSpPr>
        <dsp:cNvPr id="0" name=""/>
        <dsp:cNvSpPr/>
      </dsp:nvSpPr>
      <dsp:spPr>
        <a:xfrm>
          <a:off x="570993" y="2339627"/>
          <a:ext cx="900218" cy="90021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1BC25-5107-4496-974B-04A54F555397}">
      <dsp:nvSpPr>
        <dsp:cNvPr id="0" name=""/>
        <dsp:cNvSpPr/>
      </dsp:nvSpPr>
      <dsp:spPr>
        <a:xfrm>
          <a:off x="0" y="2871"/>
          <a:ext cx="6156684" cy="65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zh-CN" sz="2400" b="1" kern="1200" dirty="0">
              <a:solidFill>
                <a:schemeClr val="bg1"/>
              </a:solidFill>
              <a:latin typeface="华文中宋" pitchFamily="2" charset="-122"/>
              <a:ea typeface="华文中宋" pitchFamily="2" charset="-122"/>
            </a:rPr>
            <a:t>如果现状依旧，不出</a:t>
          </a:r>
          <a:r>
            <a:rPr lang="en-US" altLang="zh-CN" sz="2400" b="1" kern="1200" dirty="0">
              <a:solidFill>
                <a:schemeClr val="bg1"/>
              </a:solidFill>
              <a:latin typeface="华文中宋" pitchFamily="2" charset="-122"/>
              <a:ea typeface="华文中宋" pitchFamily="2" charset="-122"/>
            </a:rPr>
            <a:t>10</a:t>
          </a:r>
          <a:r>
            <a:rPr lang="zh-CN" altLang="zh-CN" sz="2400" b="1" kern="1200" dirty="0">
              <a:solidFill>
                <a:schemeClr val="bg1"/>
              </a:solidFill>
              <a:latin typeface="华文中宋" pitchFamily="2" charset="-122"/>
              <a:ea typeface="华文中宋" pitchFamily="2" charset="-122"/>
            </a:rPr>
            <a:t>年，江豚也将灭绝。</a:t>
          </a:r>
          <a:endParaRPr lang="zh-CN" altLang="en-US" sz="2400" kern="1200" dirty="0">
            <a:solidFill>
              <a:schemeClr val="bg1"/>
            </a:solidFill>
          </a:endParaRPr>
        </a:p>
      </dsp:txBody>
      <dsp:txXfrm>
        <a:off x="31984" y="34855"/>
        <a:ext cx="6092716" cy="591232"/>
      </dsp:txXfrm>
    </dsp:sp>
    <dsp:sp modelId="{903A8E14-336F-4100-AAC8-26487CEDC98E}">
      <dsp:nvSpPr>
        <dsp:cNvPr id="0" name=""/>
        <dsp:cNvSpPr/>
      </dsp:nvSpPr>
      <dsp:spPr>
        <a:xfrm>
          <a:off x="0" y="658071"/>
          <a:ext cx="6156684"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47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altLang="zh-CN" sz="2000" b="1" kern="1200" dirty="0">
              <a:latin typeface="华文中宋" pitchFamily="2" charset="-122"/>
              <a:ea typeface="华文中宋" pitchFamily="2" charset="-122"/>
            </a:rPr>
            <a:t>                                    </a:t>
          </a:r>
          <a:r>
            <a:rPr lang="en-US" altLang="zh-CN" sz="1800" b="0" kern="1200" dirty="0">
              <a:latin typeface="华文中宋" pitchFamily="2" charset="-122"/>
              <a:ea typeface="华文中宋" pitchFamily="2" charset="-122"/>
            </a:rPr>
            <a:t>——</a:t>
          </a:r>
          <a:r>
            <a:rPr lang="zh-CN" altLang="zh-CN" sz="1800" b="0" kern="1200" dirty="0">
              <a:latin typeface="华文中宋" pitchFamily="2" charset="-122"/>
              <a:ea typeface="华文中宋" pitchFamily="2" charset="-122"/>
            </a:rPr>
            <a:t>中科院豚类专家王丁</a:t>
          </a:r>
          <a:endParaRPr lang="zh-CN" altLang="en-US" sz="2000" b="0" kern="1200" dirty="0"/>
        </a:p>
      </dsp:txBody>
      <dsp:txXfrm>
        <a:off x="0" y="658071"/>
        <a:ext cx="6156684" cy="5796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732945-58FE-455F-BE92-2CDC1F8B3816}">
      <dsp:nvSpPr>
        <dsp:cNvPr id="0" name=""/>
        <dsp:cNvSpPr/>
      </dsp:nvSpPr>
      <dsp:spPr>
        <a:xfrm rot="5400000">
          <a:off x="-148681" y="149581"/>
          <a:ext cx="991212" cy="69384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水质问题</a:t>
          </a:r>
        </a:p>
      </dsp:txBody>
      <dsp:txXfrm rot="-5400000">
        <a:off x="1" y="347823"/>
        <a:ext cx="693848" cy="297364"/>
      </dsp:txXfrm>
    </dsp:sp>
    <dsp:sp modelId="{0B2C886D-2DB9-4DEC-A5F3-6FAE3BE47EA4}">
      <dsp:nvSpPr>
        <dsp:cNvPr id="0" name=""/>
        <dsp:cNvSpPr/>
      </dsp:nvSpPr>
      <dsp:spPr>
        <a:xfrm rot="5400000">
          <a:off x="1968996" y="-1274248"/>
          <a:ext cx="644288" cy="319458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None/>
          </a:pPr>
          <a:r>
            <a:rPr lang="zh-CN" altLang="zh-CN" sz="1300" kern="1200" dirty="0">
              <a:latin typeface="华文中宋" pitchFamily="2" charset="-122"/>
              <a:ea typeface="华文中宋" pitchFamily="2" charset="-122"/>
            </a:rPr>
            <a:t>长江水利委员会的监测数据显示，废污水量的排放量逐年增加</a:t>
          </a:r>
          <a:r>
            <a:rPr lang="zh-CN" altLang="en-US" sz="1300" kern="1200" dirty="0">
              <a:latin typeface="华文中宋" pitchFamily="2" charset="-122"/>
              <a:ea typeface="华文中宋" pitchFamily="2" charset="-122"/>
            </a:rPr>
            <a:t>。</a:t>
          </a:r>
          <a:endParaRPr lang="zh-CN" altLang="en-US" sz="1300" kern="1200" dirty="0"/>
        </a:p>
      </dsp:txBody>
      <dsp:txXfrm rot="-5400000">
        <a:off x="693849" y="32351"/>
        <a:ext cx="3163131" cy="581384"/>
      </dsp:txXfrm>
    </dsp:sp>
    <dsp:sp modelId="{BDB60C40-B0BB-47F6-9F11-BAC30B47CD18}">
      <dsp:nvSpPr>
        <dsp:cNvPr id="0" name=""/>
        <dsp:cNvSpPr/>
      </dsp:nvSpPr>
      <dsp:spPr>
        <a:xfrm rot="5400000">
          <a:off x="-148681" y="964447"/>
          <a:ext cx="991212" cy="69384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引水困难</a:t>
          </a:r>
        </a:p>
      </dsp:txBody>
      <dsp:txXfrm rot="-5400000">
        <a:off x="1" y="1162689"/>
        <a:ext cx="693848" cy="297364"/>
      </dsp:txXfrm>
    </dsp:sp>
    <dsp:sp modelId="{E154A171-60AF-41EC-83F7-0AF39A916601}">
      <dsp:nvSpPr>
        <dsp:cNvPr id="0" name=""/>
        <dsp:cNvSpPr/>
      </dsp:nvSpPr>
      <dsp:spPr>
        <a:xfrm rot="5400000">
          <a:off x="1968996" y="-459381"/>
          <a:ext cx="644288" cy="319458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None/>
          </a:pPr>
          <a:r>
            <a:rPr lang="en-US" sz="1300" kern="1200" dirty="0"/>
            <a:t>1998</a:t>
          </a:r>
          <a:r>
            <a:rPr lang="zh-CN" sz="1300" kern="1200" dirty="0"/>
            <a:t>年大洪水后，故道的上游修建起了堤防，阻断了长江水，保护区成了死水</a:t>
          </a:r>
          <a:r>
            <a:rPr lang="zh-CN" altLang="en-US" sz="1300" kern="1200" dirty="0"/>
            <a:t>。</a:t>
          </a:r>
        </a:p>
      </dsp:txBody>
      <dsp:txXfrm rot="-5400000">
        <a:off x="693849" y="847218"/>
        <a:ext cx="3163131" cy="581384"/>
      </dsp:txXfrm>
    </dsp:sp>
    <dsp:sp modelId="{5348C128-A49B-4F96-A42A-6C9F3B8F9BAD}">
      <dsp:nvSpPr>
        <dsp:cNvPr id="0" name=""/>
        <dsp:cNvSpPr/>
      </dsp:nvSpPr>
      <dsp:spPr>
        <a:xfrm rot="5400000">
          <a:off x="-148681" y="1779313"/>
          <a:ext cx="991212" cy="69384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人员不足</a:t>
          </a:r>
        </a:p>
      </dsp:txBody>
      <dsp:txXfrm rot="-5400000">
        <a:off x="1" y="1977555"/>
        <a:ext cx="693848" cy="297364"/>
      </dsp:txXfrm>
    </dsp:sp>
    <dsp:sp modelId="{1ABC3682-4FB2-4E16-A727-BF60D2AA4BEF}">
      <dsp:nvSpPr>
        <dsp:cNvPr id="0" name=""/>
        <dsp:cNvSpPr/>
      </dsp:nvSpPr>
      <dsp:spPr>
        <a:xfrm rot="5400000">
          <a:off x="1968996" y="355484"/>
          <a:ext cx="644288" cy="319458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None/>
          </a:pPr>
          <a:r>
            <a:rPr lang="zh-CN" sz="1300" kern="1200" dirty="0"/>
            <a:t>此保护区专业技术人员只有</a:t>
          </a:r>
          <a:r>
            <a:rPr lang="en-US" sz="1300" kern="1200" dirty="0"/>
            <a:t>2</a:t>
          </a:r>
          <a:r>
            <a:rPr lang="zh-CN" sz="1300" kern="1200" dirty="0"/>
            <a:t>名，人员配置严重不足</a:t>
          </a:r>
          <a:endParaRPr lang="zh-CN" altLang="en-US" sz="1300" kern="1200" dirty="0"/>
        </a:p>
      </dsp:txBody>
      <dsp:txXfrm rot="-5400000">
        <a:off x="693849" y="1662083"/>
        <a:ext cx="3163131" cy="5813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ABE62-FFF2-4480-B6DB-431F427F2BC0}">
      <dsp:nvSpPr>
        <dsp:cNvPr id="0" name=""/>
        <dsp:cNvSpPr/>
      </dsp:nvSpPr>
      <dsp:spPr>
        <a:xfrm>
          <a:off x="983793" y="199806"/>
          <a:ext cx="2486478" cy="2486478"/>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zh-CN" sz="1400" kern="1200" dirty="0">
              <a:latin typeface="华文中宋" pitchFamily="2" charset="-122"/>
              <a:ea typeface="华文中宋" pitchFamily="2" charset="-122"/>
            </a:rPr>
            <a:t>钱塘江水质与长江相比较好。</a:t>
          </a:r>
          <a:endParaRPr lang="zh-CN" altLang="en-US" sz="1400" kern="1200" dirty="0"/>
        </a:p>
      </dsp:txBody>
      <dsp:txXfrm>
        <a:off x="2335668" y="658620"/>
        <a:ext cx="843626" cy="828826"/>
      </dsp:txXfrm>
    </dsp:sp>
    <dsp:sp modelId="{57734B39-BAA3-41EE-9DA9-FBE1B8BC63F8}">
      <dsp:nvSpPr>
        <dsp:cNvPr id="0" name=""/>
        <dsp:cNvSpPr/>
      </dsp:nvSpPr>
      <dsp:spPr>
        <a:xfrm>
          <a:off x="855621" y="273808"/>
          <a:ext cx="2486478" cy="2486478"/>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sz="1400" kern="1200" dirty="0"/>
            <a:t>钱塘江人类活动与长江相比较少。</a:t>
          </a:r>
          <a:r>
            <a:rPr lang="en-US" sz="1400" kern="1200" dirty="0"/>
            <a:t> </a:t>
          </a:r>
          <a:endParaRPr lang="zh-CN" altLang="en-US" sz="1400" kern="1200" dirty="0"/>
        </a:p>
      </dsp:txBody>
      <dsp:txXfrm>
        <a:off x="1536443" y="1842657"/>
        <a:ext cx="1124835" cy="769624"/>
      </dsp:txXfrm>
    </dsp:sp>
    <dsp:sp modelId="{A4917743-5716-4FE2-8C2A-ABB30D212402}">
      <dsp:nvSpPr>
        <dsp:cNvPr id="0" name=""/>
        <dsp:cNvSpPr/>
      </dsp:nvSpPr>
      <dsp:spPr>
        <a:xfrm>
          <a:off x="855621" y="273808"/>
          <a:ext cx="2486478" cy="2486478"/>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zh-CN" sz="1400" kern="1200" dirty="0">
              <a:latin typeface="华文中宋" pitchFamily="2" charset="-122"/>
              <a:ea typeface="华文中宋" pitchFamily="2" charset="-122"/>
            </a:rPr>
            <a:t>钱塘江中有江豚生存过。</a:t>
          </a:r>
          <a:endParaRPr lang="zh-CN" altLang="en-US" sz="1400" kern="1200" dirty="0"/>
        </a:p>
      </dsp:txBody>
      <dsp:txXfrm>
        <a:off x="1122030" y="762223"/>
        <a:ext cx="843626" cy="8288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54913C-550B-457E-8D5A-E159224F7302}">
      <dsp:nvSpPr>
        <dsp:cNvPr id="0" name=""/>
        <dsp:cNvSpPr/>
      </dsp:nvSpPr>
      <dsp:spPr>
        <a:xfrm>
          <a:off x="762113" y="1472"/>
          <a:ext cx="1116774" cy="111677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sz="1400" kern="1200" dirty="0"/>
            <a:t>提取胚胎干细胞</a:t>
          </a:r>
          <a:endParaRPr lang="zh-CN" altLang="en-US" sz="1400" kern="1200" dirty="0"/>
        </a:p>
      </dsp:txBody>
      <dsp:txXfrm>
        <a:off x="925661" y="165020"/>
        <a:ext cx="789678" cy="789678"/>
      </dsp:txXfrm>
    </dsp:sp>
    <dsp:sp modelId="{1BBD9194-0787-4F6D-8306-6F49B1422D17}">
      <dsp:nvSpPr>
        <dsp:cNvPr id="0" name=""/>
        <dsp:cNvSpPr/>
      </dsp:nvSpPr>
      <dsp:spPr>
        <a:xfrm>
          <a:off x="996636" y="1208929"/>
          <a:ext cx="647729" cy="647729"/>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1082492" y="1456621"/>
        <a:ext cx="476017" cy="152345"/>
      </dsp:txXfrm>
    </dsp:sp>
    <dsp:sp modelId="{E450B743-4760-4D03-AAF1-B17AA7DE4174}">
      <dsp:nvSpPr>
        <dsp:cNvPr id="0" name=""/>
        <dsp:cNvSpPr/>
      </dsp:nvSpPr>
      <dsp:spPr>
        <a:xfrm>
          <a:off x="762113" y="1947340"/>
          <a:ext cx="1116774" cy="111677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sz="1400" kern="1200" dirty="0"/>
            <a:t>建立江豚基因库</a:t>
          </a:r>
          <a:endParaRPr lang="zh-CN" altLang="en-US" sz="1400" kern="1200" dirty="0"/>
        </a:p>
      </dsp:txBody>
      <dsp:txXfrm>
        <a:off x="925661" y="2110888"/>
        <a:ext cx="789678" cy="789678"/>
      </dsp:txXfrm>
    </dsp:sp>
    <dsp:sp modelId="{169F4AA4-544F-49CC-8113-8012023029FF}">
      <dsp:nvSpPr>
        <dsp:cNvPr id="0" name=""/>
        <dsp:cNvSpPr/>
      </dsp:nvSpPr>
      <dsp:spPr>
        <a:xfrm>
          <a:off x="2046404" y="1325073"/>
          <a:ext cx="355134" cy="41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2046404" y="1408161"/>
        <a:ext cx="248594" cy="249264"/>
      </dsp:txXfrm>
    </dsp:sp>
    <dsp:sp modelId="{7B876BA6-43D3-4859-93B7-AA7F6F178C26}">
      <dsp:nvSpPr>
        <dsp:cNvPr id="0" name=""/>
        <dsp:cNvSpPr/>
      </dsp:nvSpPr>
      <dsp:spPr>
        <a:xfrm>
          <a:off x="2548953" y="416019"/>
          <a:ext cx="2233548" cy="223354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sz="2200" kern="1200" dirty="0"/>
            <a:t>在人工环境下推进长江江豚的繁育保护</a:t>
          </a:r>
          <a:endParaRPr lang="zh-CN" altLang="en-US" sz="2200" kern="1200" dirty="0"/>
        </a:p>
      </dsp:txBody>
      <dsp:txXfrm>
        <a:off x="2876049" y="743115"/>
        <a:ext cx="1579356" cy="15793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90FEB-A46E-48DC-B4DC-D475732A643E}">
      <dsp:nvSpPr>
        <dsp:cNvPr id="0" name=""/>
        <dsp:cNvSpPr/>
      </dsp:nvSpPr>
      <dsp:spPr>
        <a:xfrm>
          <a:off x="474252" y="0"/>
          <a:ext cx="7161195" cy="312872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871966-2239-4317-BD8E-5192E1DE8301}">
      <dsp:nvSpPr>
        <dsp:cNvPr id="0" name=""/>
        <dsp:cNvSpPr/>
      </dsp:nvSpPr>
      <dsp:spPr>
        <a:xfrm>
          <a:off x="285493" y="938618"/>
          <a:ext cx="2527480" cy="125149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sz="1400" kern="1200" dirty="0"/>
            <a:t>发布长江禁渔令或限渔令保护长江生态，维持水域生物链，防止江豚食物枯竭</a:t>
          </a:r>
        </a:p>
      </dsp:txBody>
      <dsp:txXfrm>
        <a:off x="346586" y="999711"/>
        <a:ext cx="2405294" cy="1129305"/>
      </dsp:txXfrm>
    </dsp:sp>
    <dsp:sp modelId="{2BD95E56-A40D-4E23-896C-9BE1B252F555}">
      <dsp:nvSpPr>
        <dsp:cNvPr id="0" name=""/>
        <dsp:cNvSpPr/>
      </dsp:nvSpPr>
      <dsp:spPr>
        <a:xfrm>
          <a:off x="2948727" y="938618"/>
          <a:ext cx="2527480" cy="125149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sz="1400" kern="1200" dirty="0"/>
            <a:t>对未</a:t>
          </a:r>
          <a:r>
            <a:rPr lang="zh-CN" altLang="en-US" sz="1400" kern="1200" dirty="0"/>
            <a:t>受到</a:t>
          </a:r>
          <a:r>
            <a:rPr lang="zh-CN" sz="1400" kern="1200" dirty="0"/>
            <a:t>政府较多关照、只能依赖长江捕鱼的渔民进行转产帮扶</a:t>
          </a:r>
        </a:p>
      </dsp:txBody>
      <dsp:txXfrm>
        <a:off x="3009820" y="999711"/>
        <a:ext cx="2405294" cy="1129305"/>
      </dsp:txXfrm>
    </dsp:sp>
    <dsp:sp modelId="{CC5E6C70-F47D-4211-9496-9BF4552EB614}">
      <dsp:nvSpPr>
        <dsp:cNvPr id="0" name=""/>
        <dsp:cNvSpPr/>
      </dsp:nvSpPr>
      <dsp:spPr>
        <a:xfrm>
          <a:off x="5611961" y="938618"/>
          <a:ext cx="2527480" cy="125149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sz="1400" kern="1200" dirty="0"/>
            <a:t>政府与媒体联合，加大对江豚及其他长江“原住民”保护的宣传力度，增进</a:t>
          </a:r>
          <a:r>
            <a:rPr lang="zh-CN" altLang="en-US" sz="1400" kern="1200" dirty="0"/>
            <a:t>民众</a:t>
          </a:r>
          <a:r>
            <a:rPr lang="zh-CN" sz="1400" kern="1200" dirty="0"/>
            <a:t>对江豚等生物的了解</a:t>
          </a:r>
        </a:p>
      </dsp:txBody>
      <dsp:txXfrm>
        <a:off x="5673054" y="999711"/>
        <a:ext cx="2405294" cy="112930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FE7E6-C418-4B6E-A5B0-72B5D194332F}">
      <dsp:nvSpPr>
        <dsp:cNvPr id="0" name=""/>
        <dsp:cNvSpPr/>
      </dsp:nvSpPr>
      <dsp:spPr>
        <a:xfrm rot="5400000">
          <a:off x="284623" y="1063850"/>
          <a:ext cx="942972" cy="1073541"/>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C77B33-3B07-407A-9F64-868A546E87C8}">
      <dsp:nvSpPr>
        <dsp:cNvPr id="0" name=""/>
        <dsp:cNvSpPr/>
      </dsp:nvSpPr>
      <dsp:spPr>
        <a:xfrm>
          <a:off x="34792" y="18546"/>
          <a:ext cx="1587411" cy="1111136"/>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探测动物</a:t>
          </a:r>
        </a:p>
      </dsp:txBody>
      <dsp:txXfrm>
        <a:off x="89043" y="72797"/>
        <a:ext cx="1478909" cy="1002634"/>
      </dsp:txXfrm>
    </dsp:sp>
    <dsp:sp modelId="{662C92A4-BCB6-4BFD-BFE7-4A33CF81ED53}">
      <dsp:nvSpPr>
        <dsp:cNvPr id="0" name=""/>
        <dsp:cNvSpPr/>
      </dsp:nvSpPr>
      <dsp:spPr>
        <a:xfrm>
          <a:off x="2107742" y="89430"/>
          <a:ext cx="1965474" cy="89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None/>
          </a:pPr>
          <a:r>
            <a:rPr lang="en-US" altLang="zh-CN" sz="1400" kern="1200" dirty="0"/>
            <a:t>  </a:t>
          </a:r>
          <a:r>
            <a:rPr lang="zh-CN" sz="1600" kern="1200" dirty="0"/>
            <a:t>通过超声波技术测出水下小动物距离船只的距离</a:t>
          </a:r>
          <a:endParaRPr lang="zh-CN" altLang="en-US" sz="1400" kern="1200" dirty="0"/>
        </a:p>
      </dsp:txBody>
      <dsp:txXfrm>
        <a:off x="2107742" y="89430"/>
        <a:ext cx="1965474" cy="898069"/>
      </dsp:txXfrm>
    </dsp:sp>
    <dsp:sp modelId="{0BA75066-684C-4958-B1F8-939604262DC0}">
      <dsp:nvSpPr>
        <dsp:cNvPr id="0" name=""/>
        <dsp:cNvSpPr/>
      </dsp:nvSpPr>
      <dsp:spPr>
        <a:xfrm rot="5400000">
          <a:off x="1360329" y="2319340"/>
          <a:ext cx="942972" cy="1073541"/>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9AF2CF-2CA5-41C3-9456-B74AB496F992}">
      <dsp:nvSpPr>
        <dsp:cNvPr id="0" name=""/>
        <dsp:cNvSpPr/>
      </dsp:nvSpPr>
      <dsp:spPr>
        <a:xfrm>
          <a:off x="1122538" y="1266718"/>
          <a:ext cx="1587411" cy="1111136"/>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触发程序</a:t>
          </a:r>
        </a:p>
      </dsp:txBody>
      <dsp:txXfrm>
        <a:off x="1176789" y="1320969"/>
        <a:ext cx="1478909" cy="1002634"/>
      </dsp:txXfrm>
    </dsp:sp>
    <dsp:sp modelId="{0EA84645-528C-4DBE-9D3F-DEB3AB7FF773}">
      <dsp:nvSpPr>
        <dsp:cNvPr id="0" name=""/>
        <dsp:cNvSpPr/>
      </dsp:nvSpPr>
      <dsp:spPr>
        <a:xfrm>
          <a:off x="2911604" y="1373256"/>
          <a:ext cx="2535905" cy="89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None/>
          </a:pPr>
          <a:r>
            <a:rPr lang="en-US" altLang="zh-CN" sz="1400" kern="1200" dirty="0"/>
            <a:t>  </a:t>
          </a:r>
          <a:r>
            <a:rPr lang="zh-CN" sz="1600" kern="1200" dirty="0"/>
            <a:t>若距离过近，将会触动程序，船舱内发出警报，螺旋桨降低转速</a:t>
          </a:r>
          <a:endParaRPr lang="zh-CN" altLang="en-US" sz="1400" kern="1200" dirty="0"/>
        </a:p>
      </dsp:txBody>
      <dsp:txXfrm>
        <a:off x="2911604" y="1373256"/>
        <a:ext cx="2535905" cy="898069"/>
      </dsp:txXfrm>
    </dsp:sp>
    <dsp:sp modelId="{72FFD3A5-0417-4518-86EB-F63FB6513BFA}">
      <dsp:nvSpPr>
        <dsp:cNvPr id="0" name=""/>
        <dsp:cNvSpPr/>
      </dsp:nvSpPr>
      <dsp:spPr>
        <a:xfrm>
          <a:off x="2178106" y="2594655"/>
          <a:ext cx="1587411" cy="1111136"/>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特殊情况</a:t>
          </a:r>
        </a:p>
      </dsp:txBody>
      <dsp:txXfrm>
        <a:off x="2232357" y="2648906"/>
        <a:ext cx="1478909" cy="1002634"/>
      </dsp:txXfrm>
    </dsp:sp>
    <dsp:sp modelId="{D74787EC-8E06-4BA3-B9D6-F14CF7931555}">
      <dsp:nvSpPr>
        <dsp:cNvPr id="0" name=""/>
        <dsp:cNvSpPr/>
      </dsp:nvSpPr>
      <dsp:spPr>
        <a:xfrm>
          <a:off x="3907632" y="2533437"/>
          <a:ext cx="2017832" cy="1229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None/>
          </a:pPr>
          <a:r>
            <a:rPr lang="en-US" altLang="zh-CN" sz="1500" kern="1200" dirty="0"/>
            <a:t>  </a:t>
          </a:r>
          <a:r>
            <a:rPr lang="zh-CN" sz="1500" kern="1200" dirty="0"/>
            <a:t>若遇到特殊情况，船长可以强制控制螺旋桨正常转动，避免出现危险。</a:t>
          </a:r>
          <a:endParaRPr lang="zh-CN" altLang="en-US" sz="1500" kern="1200" dirty="0"/>
        </a:p>
      </dsp:txBody>
      <dsp:txXfrm>
        <a:off x="3907632" y="2533437"/>
        <a:ext cx="2017832" cy="1229340"/>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7.xml><?xml version="1.0" encoding="utf-8"?>
<dgm:layoutDef xmlns:dgm="http://schemas.openxmlformats.org/drawingml/2006/diagram" xmlns:a="http://schemas.openxmlformats.org/drawingml/2006/main" uniqueId="urn:microsoft.com/office/officeart/2005/8/layout/hProcess9#1">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02CC8D-E21B-4007-AB12-80D3261DF549}" type="datetimeFigureOut">
              <a:rPr lang="zh-CN" altLang="en-US" smtClean="0"/>
              <a:t>17/6/2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A30144-14BE-4468-BE72-3D41F30EF195}" type="slidenum">
              <a:rPr lang="zh-CN" altLang="en-US" smtClean="0"/>
              <a:t>‹#›</a:t>
            </a:fld>
            <a:endParaRPr lang="zh-CN" altLang="en-US"/>
          </a:p>
        </p:txBody>
      </p:sp>
    </p:spTree>
    <p:extLst>
      <p:ext uri="{BB962C8B-B14F-4D97-AF65-F5344CB8AC3E}">
        <p14:creationId xmlns:p14="http://schemas.microsoft.com/office/powerpoint/2010/main" val="1744535514"/>
      </p:ext>
    </p:extLst>
  </p:cSld>
  <p:clrMap bg1="lt1" tx1="dk1" bg2="lt2" tx2="dk2" accent1="accent1" accent2="accent2" accent3="accent3" accent4="accent4" accent5="accent5" accent6="accent6" hlink="hlink" folHlink="folHlink"/>
  <p:notesStyle>
    <a:lvl1pPr marL="0" algn="l" defTabSz="914391" rtl="0" eaLnBrk="1" latinLnBrk="0" hangingPunct="1">
      <a:defRPr sz="1200" kern="1200">
        <a:solidFill>
          <a:schemeClr val="tx1"/>
        </a:solidFill>
        <a:latin typeface="+mn-lt"/>
        <a:ea typeface="+mn-ea"/>
        <a:cs typeface="+mn-cs"/>
      </a:defRPr>
    </a:lvl1pPr>
    <a:lvl2pPr marL="457196" algn="l" defTabSz="914391" rtl="0" eaLnBrk="1" latinLnBrk="0" hangingPunct="1">
      <a:defRPr sz="1200" kern="1200">
        <a:solidFill>
          <a:schemeClr val="tx1"/>
        </a:solidFill>
        <a:latin typeface="+mn-lt"/>
        <a:ea typeface="+mn-ea"/>
        <a:cs typeface="+mn-cs"/>
      </a:defRPr>
    </a:lvl2pPr>
    <a:lvl3pPr marL="914391" algn="l" defTabSz="914391" rtl="0" eaLnBrk="1" latinLnBrk="0" hangingPunct="1">
      <a:defRPr sz="1200" kern="1200">
        <a:solidFill>
          <a:schemeClr val="tx1"/>
        </a:solidFill>
        <a:latin typeface="+mn-lt"/>
        <a:ea typeface="+mn-ea"/>
        <a:cs typeface="+mn-cs"/>
      </a:defRPr>
    </a:lvl3pPr>
    <a:lvl4pPr marL="1371587" algn="l" defTabSz="914391" rtl="0" eaLnBrk="1" latinLnBrk="0" hangingPunct="1">
      <a:defRPr sz="1200" kern="1200">
        <a:solidFill>
          <a:schemeClr val="tx1"/>
        </a:solidFill>
        <a:latin typeface="+mn-lt"/>
        <a:ea typeface="+mn-ea"/>
        <a:cs typeface="+mn-cs"/>
      </a:defRPr>
    </a:lvl4pPr>
    <a:lvl5pPr marL="1828782" algn="l" defTabSz="914391" rtl="0" eaLnBrk="1" latinLnBrk="0" hangingPunct="1">
      <a:defRPr sz="1200" kern="1200">
        <a:solidFill>
          <a:schemeClr val="tx1"/>
        </a:solidFill>
        <a:latin typeface="+mn-lt"/>
        <a:ea typeface="+mn-ea"/>
        <a:cs typeface="+mn-cs"/>
      </a:defRPr>
    </a:lvl5pPr>
    <a:lvl6pPr marL="2285978" algn="l" defTabSz="914391" rtl="0" eaLnBrk="1" latinLnBrk="0" hangingPunct="1">
      <a:defRPr sz="1200" kern="1200">
        <a:solidFill>
          <a:schemeClr val="tx1"/>
        </a:solidFill>
        <a:latin typeface="+mn-lt"/>
        <a:ea typeface="+mn-ea"/>
        <a:cs typeface="+mn-cs"/>
      </a:defRPr>
    </a:lvl6pPr>
    <a:lvl7pPr marL="2743173" algn="l" defTabSz="914391" rtl="0" eaLnBrk="1" latinLnBrk="0" hangingPunct="1">
      <a:defRPr sz="1200" kern="1200">
        <a:solidFill>
          <a:schemeClr val="tx1"/>
        </a:solidFill>
        <a:latin typeface="+mn-lt"/>
        <a:ea typeface="+mn-ea"/>
        <a:cs typeface="+mn-cs"/>
      </a:defRPr>
    </a:lvl7pPr>
    <a:lvl8pPr marL="3200368" algn="l" defTabSz="914391" rtl="0" eaLnBrk="1" latinLnBrk="0" hangingPunct="1">
      <a:defRPr sz="1200" kern="1200">
        <a:solidFill>
          <a:schemeClr val="tx1"/>
        </a:solidFill>
        <a:latin typeface="+mn-lt"/>
        <a:ea typeface="+mn-ea"/>
        <a:cs typeface="+mn-cs"/>
      </a:defRPr>
    </a:lvl8pPr>
    <a:lvl9pPr marL="3657563" algn="l" defTabSz="914391"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2" indent="0" algn="ctr">
              <a:buNone/>
              <a:defRPr>
                <a:solidFill>
                  <a:schemeClr val="tx1">
                    <a:tint val="75000"/>
                  </a:schemeClr>
                </a:solidFill>
              </a:defRPr>
            </a:lvl5pPr>
            <a:lvl6pPr marL="2285978" indent="0" algn="ctr">
              <a:buNone/>
              <a:defRPr>
                <a:solidFill>
                  <a:schemeClr val="tx1">
                    <a:tint val="75000"/>
                  </a:schemeClr>
                </a:solidFill>
              </a:defRPr>
            </a:lvl6pPr>
            <a:lvl7pPr marL="2743173" indent="0" algn="ctr">
              <a:buNone/>
              <a:defRPr>
                <a:solidFill>
                  <a:schemeClr val="tx1">
                    <a:tint val="75000"/>
                  </a:schemeClr>
                </a:solidFill>
              </a:defRPr>
            </a:lvl7pPr>
            <a:lvl8pPr marL="3200368" indent="0" algn="ctr">
              <a:buNone/>
              <a:defRPr>
                <a:solidFill>
                  <a:schemeClr val="tx1">
                    <a:tint val="75000"/>
                  </a:schemeClr>
                </a:solidFill>
              </a:defRPr>
            </a:lvl8pPr>
            <a:lvl9pPr marL="3657563"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17/6/2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17/6/2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1" y="205980"/>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17/6/2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atin typeface="等线" panose="02010600030101010101" pitchFamily="2" charset="-122"/>
                <a:ea typeface="等线" panose="0201060003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marL="0" indent="0">
              <a:buFontTx/>
              <a:buNone/>
              <a:defRPr b="0" i="0">
                <a:latin typeface="华文中宋" panose="02010600040101010101" pitchFamily="2" charset="-122"/>
                <a:ea typeface="华文中宋" panose="02010600040101010101" pitchFamily="2" charset="-122"/>
              </a:defRPr>
            </a:lvl1pPr>
            <a:lvl2pPr marL="457196" indent="0">
              <a:buFontTx/>
              <a:buNone/>
              <a:defRPr b="0" i="0">
                <a:latin typeface="华文中宋" panose="02010600040101010101" pitchFamily="2" charset="-122"/>
                <a:ea typeface="华文中宋" panose="02010600040101010101" pitchFamily="2" charset="-122"/>
              </a:defRPr>
            </a:lvl2pPr>
            <a:lvl3pPr marL="914391" indent="0">
              <a:buFontTx/>
              <a:buNone/>
              <a:defRPr b="0" i="0">
                <a:latin typeface="华文中宋" panose="02010600040101010101" pitchFamily="2" charset="-122"/>
                <a:ea typeface="华文中宋" panose="02010600040101010101" pitchFamily="2" charset="-122"/>
              </a:defRPr>
            </a:lvl3pPr>
            <a:lvl4pPr marL="1371587" indent="0">
              <a:buFontTx/>
              <a:buNone/>
              <a:defRPr b="0" i="0">
                <a:latin typeface="华文中宋" panose="02010600040101010101" pitchFamily="2" charset="-122"/>
                <a:ea typeface="华文中宋" panose="02010600040101010101" pitchFamily="2" charset="-122"/>
              </a:defRPr>
            </a:lvl4pPr>
            <a:lvl5pPr marL="1828782" indent="0">
              <a:buFontTx/>
              <a:buNone/>
              <a:defRPr b="0" i="0">
                <a:latin typeface="华文中宋" panose="02010600040101010101" pitchFamily="2" charset="-122"/>
                <a:ea typeface="华文中宋" panose="02010600040101010101"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fld id="{20B09160-89CD-4C14-B12F-7683E97EA810}" type="datetimeFigureOut">
              <a:rPr lang="zh-CN" altLang="en-US"/>
              <a:pPr>
                <a:defRPr/>
              </a:pPr>
              <a:t>17/6/2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18372D3-D3C9-4B70-AC7C-9CFDC0DFFA32}" type="slidenum">
              <a:rPr lang="zh-CN" altLang="en-US"/>
              <a:pPr>
                <a:defRPr/>
              </a:pPr>
              <a:t>‹#›</a:t>
            </a:fld>
            <a:endParaRPr lang="zh-CN" altLang="en-US"/>
          </a:p>
        </p:txBody>
      </p:sp>
    </p:spTree>
    <p:extLst>
      <p:ext uri="{BB962C8B-B14F-4D97-AF65-F5344CB8AC3E}">
        <p14:creationId xmlns:p14="http://schemas.microsoft.com/office/powerpoint/2010/main" val="294099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2" descr="E:\中国电信\资料\中国电信LOGO.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428627" y="4179094"/>
            <a:ext cx="708025" cy="646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E:\中国电信\4G\4G模板\0113\4G模板ppt-10.jp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6804026" y="240508"/>
            <a:ext cx="2305050" cy="6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userDrawn="1"/>
        </p:nvSpPr>
        <p:spPr>
          <a:xfrm>
            <a:off x="215902" y="232173"/>
            <a:ext cx="4824413" cy="972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lgn="ctr" fontAlgn="base">
              <a:spcBef>
                <a:spcPct val="0"/>
              </a:spcBef>
              <a:spcAft>
                <a:spcPct val="0"/>
              </a:spcAft>
              <a:defRPr/>
            </a:pPr>
            <a:endParaRPr lang="zh-CN" altLang="en-US">
              <a:solidFill>
                <a:prstClr val="white"/>
              </a:solidFill>
            </a:endParaRPr>
          </a:p>
        </p:txBody>
      </p:sp>
      <p:sp>
        <p:nvSpPr>
          <p:cNvPr id="2" name="标题 1"/>
          <p:cNvSpPr>
            <a:spLocks noGrp="1"/>
          </p:cNvSpPr>
          <p:nvPr>
            <p:ph type="ctrTitle"/>
          </p:nvPr>
        </p:nvSpPr>
        <p:spPr>
          <a:xfrm>
            <a:off x="685800" y="1597820"/>
            <a:ext cx="7772400" cy="1102519"/>
          </a:xfrm>
        </p:spPr>
        <p:txBody>
          <a:bodyPr>
            <a:normAutofit/>
          </a:bodyPr>
          <a:lstStyle>
            <a:lvl1pPr algn="ctr">
              <a:defRPr sz="3600" b="1">
                <a:solidFill>
                  <a:srgbClr val="00B0F0"/>
                </a:solidFill>
              </a:defRPr>
            </a:lvl1pPr>
          </a:lstStyle>
          <a:p>
            <a:r>
              <a:rPr lang="zh-CN" altLang="en-US" dirty="0"/>
              <a:t>单击此处编辑母版标题样式</a:t>
            </a:r>
          </a:p>
        </p:txBody>
      </p:sp>
      <p:sp>
        <p:nvSpPr>
          <p:cNvPr id="3" name="副标题 2"/>
          <p:cNvSpPr>
            <a:spLocks noGrp="1"/>
          </p:cNvSpPr>
          <p:nvPr>
            <p:ph type="subTitle" idx="1"/>
          </p:nvPr>
        </p:nvSpPr>
        <p:spPr>
          <a:xfrm>
            <a:off x="1371600" y="3111811"/>
            <a:ext cx="6400800" cy="1117290"/>
          </a:xfrm>
        </p:spPr>
        <p:txBody>
          <a:bodyPr>
            <a:normAutofit/>
          </a:bodyPr>
          <a:lstStyle>
            <a:lvl1pPr marL="0" indent="0" algn="ctr">
              <a:buNone/>
              <a:defRPr sz="2400">
                <a:solidFill>
                  <a:schemeClr val="tx1">
                    <a:tint val="75000"/>
                  </a:schemeClr>
                </a:solidFill>
              </a:defRPr>
            </a:lvl1pPr>
            <a:lvl2pPr marL="457196" indent="0" algn="ctr">
              <a:buNone/>
              <a:defRPr>
                <a:solidFill>
                  <a:schemeClr val="tx1">
                    <a:tint val="75000"/>
                  </a:schemeClr>
                </a:solidFill>
              </a:defRPr>
            </a:lvl2pPr>
            <a:lvl3pPr marL="914391" indent="0" algn="ctr">
              <a:buNone/>
              <a:defRPr>
                <a:solidFill>
                  <a:schemeClr val="tx1">
                    <a:tint val="75000"/>
                  </a:schemeClr>
                </a:solidFill>
              </a:defRPr>
            </a:lvl3pPr>
            <a:lvl4pPr marL="1371587" indent="0" algn="ctr">
              <a:buNone/>
              <a:defRPr>
                <a:solidFill>
                  <a:schemeClr val="tx1">
                    <a:tint val="75000"/>
                  </a:schemeClr>
                </a:solidFill>
              </a:defRPr>
            </a:lvl4pPr>
            <a:lvl5pPr marL="1828782" indent="0" algn="ctr">
              <a:buNone/>
              <a:defRPr>
                <a:solidFill>
                  <a:schemeClr val="tx1">
                    <a:tint val="75000"/>
                  </a:schemeClr>
                </a:solidFill>
              </a:defRPr>
            </a:lvl5pPr>
            <a:lvl6pPr marL="2285978" indent="0" algn="ctr">
              <a:buNone/>
              <a:defRPr>
                <a:solidFill>
                  <a:schemeClr val="tx1">
                    <a:tint val="75000"/>
                  </a:schemeClr>
                </a:solidFill>
              </a:defRPr>
            </a:lvl6pPr>
            <a:lvl7pPr marL="2743173" indent="0" algn="ctr">
              <a:buNone/>
              <a:defRPr>
                <a:solidFill>
                  <a:schemeClr val="tx1">
                    <a:tint val="75000"/>
                  </a:schemeClr>
                </a:solidFill>
              </a:defRPr>
            </a:lvl7pPr>
            <a:lvl8pPr marL="3200368" indent="0" algn="ctr">
              <a:buNone/>
              <a:defRPr>
                <a:solidFill>
                  <a:schemeClr val="tx1">
                    <a:tint val="75000"/>
                  </a:schemeClr>
                </a:solidFill>
              </a:defRPr>
            </a:lvl8pPr>
            <a:lvl9pPr marL="3657563" indent="0" algn="ctr">
              <a:buNone/>
              <a:defRPr>
                <a:solidFill>
                  <a:schemeClr val="tx1">
                    <a:tint val="75000"/>
                  </a:schemeClr>
                </a:solidFill>
              </a:defRPr>
            </a:lvl9pPr>
          </a:lstStyle>
          <a:p>
            <a:r>
              <a:rPr lang="zh-CN" altLang="en-US" dirty="0"/>
              <a:t>单击此处编辑母版副标题样式</a:t>
            </a:r>
          </a:p>
        </p:txBody>
      </p:sp>
      <p:sp>
        <p:nvSpPr>
          <p:cNvPr id="7" name="日期占位符 3"/>
          <p:cNvSpPr>
            <a:spLocks noGrp="1"/>
          </p:cNvSpPr>
          <p:nvPr>
            <p:ph type="dt" sz="half" idx="10"/>
          </p:nvPr>
        </p:nvSpPr>
        <p:spPr/>
        <p:txBody>
          <a:bodyPr/>
          <a:lstStyle>
            <a:lvl1pPr>
              <a:defRPr/>
            </a:lvl1pPr>
          </a:lstStyle>
          <a:p>
            <a:pPr>
              <a:defRPr/>
            </a:pPr>
            <a:fld id="{7A03A433-04B7-4713-BFE7-23A3F24797D6}" type="datetimeFigureOut">
              <a:rPr lang="zh-CN" altLang="en-US">
                <a:solidFill>
                  <a:prstClr val="black">
                    <a:tint val="75000"/>
                  </a:prstClr>
                </a:solidFill>
              </a:rPr>
              <a:pPr>
                <a:defRPr/>
              </a:pPr>
              <a:t>17/6/2</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A2061463-C0E0-4EE9-A68D-5739E937CEDF}"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22831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矩形 3"/>
          <p:cNvSpPr/>
          <p:nvPr userDrawn="1"/>
        </p:nvSpPr>
        <p:spPr>
          <a:xfrm>
            <a:off x="0" y="1"/>
            <a:ext cx="9144000" cy="789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lgn="ctr" fontAlgn="base">
              <a:spcBef>
                <a:spcPct val="0"/>
              </a:spcBef>
              <a:spcAft>
                <a:spcPct val="0"/>
              </a:spcAft>
              <a:defRPr/>
            </a:pPr>
            <a:endParaRPr lang="zh-CN" altLang="en-US">
              <a:solidFill>
                <a:prstClr val="white"/>
              </a:solidFill>
            </a:endParaRPr>
          </a:p>
        </p:txBody>
      </p:sp>
      <p:pic>
        <p:nvPicPr>
          <p:cNvPr id="5" name="Picture 2"/>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2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1"/>
          <p:cNvSpPr>
            <a:spLocks noGrp="1"/>
          </p:cNvSpPr>
          <p:nvPr>
            <p:ph type="dt" sz="half" idx="10"/>
          </p:nvPr>
        </p:nvSpPr>
        <p:spPr/>
        <p:txBody>
          <a:bodyPr/>
          <a:lstStyle>
            <a:lvl1pPr>
              <a:defRPr/>
            </a:lvl1pPr>
          </a:lstStyle>
          <a:p>
            <a:pPr>
              <a:defRPr/>
            </a:pPr>
            <a:fld id="{D858FF26-934D-4C79-A4FF-D60AA63FB58A}" type="datetimeFigureOut">
              <a:rPr lang="zh-CN" altLang="en-US">
                <a:solidFill>
                  <a:prstClr val="black">
                    <a:tint val="75000"/>
                  </a:prstClr>
                </a:solidFill>
              </a:rPr>
              <a:pPr>
                <a:defRPr/>
              </a:pPr>
              <a:t>17/6/2</a:t>
            </a:fld>
            <a:endParaRPr lang="zh-CN" altLang="en-US">
              <a:solidFill>
                <a:prstClr val="black">
                  <a:tint val="75000"/>
                </a:prstClr>
              </a:solidFill>
            </a:endParaRPr>
          </a:p>
        </p:txBody>
      </p:sp>
      <p:sp>
        <p:nvSpPr>
          <p:cNvPr id="7" name="页脚占位符 7"/>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8" name="灯片编号占位符 8"/>
          <p:cNvSpPr>
            <a:spLocks noGrp="1"/>
          </p:cNvSpPr>
          <p:nvPr>
            <p:ph type="sldNum" sz="quarter" idx="12"/>
          </p:nvPr>
        </p:nvSpPr>
        <p:spPr/>
        <p:txBody>
          <a:bodyPr/>
          <a:lstStyle>
            <a:lvl1pPr>
              <a:defRPr/>
            </a:lvl1pPr>
          </a:lstStyle>
          <a:p>
            <a:pPr>
              <a:defRPr/>
            </a:pPr>
            <a:fld id="{804B3388-1228-4083-BC98-62E3EF60B39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562636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1"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12C2B071-6515-44F9-8A6D-0D94EF8EE146}" type="datetimeFigureOut">
              <a:rPr lang="zh-CN" altLang="en-US">
                <a:solidFill>
                  <a:prstClr val="black">
                    <a:tint val="75000"/>
                  </a:prstClr>
                </a:solidFill>
              </a:rPr>
              <a:pPr>
                <a:defRPr/>
              </a:pPr>
              <a:t>17/6/2</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BA1AB84A-2DE2-476D-AFBD-195B41506E3D}"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95789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151335"/>
            <a:ext cx="4041775" cy="479822"/>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9FCF2D2C-FE56-45A3-BFD9-B16EE95C9097}" type="datetimeFigureOut">
              <a:rPr lang="zh-CN" altLang="en-US">
                <a:solidFill>
                  <a:prstClr val="black">
                    <a:tint val="75000"/>
                  </a:prstClr>
                </a:solidFill>
              </a:rPr>
              <a:pPr>
                <a:defRPr/>
              </a:pPr>
              <a:t>17/6/2</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740C106E-F960-48D3-9C79-CAF5C9E8737A}"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7821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A51D0F02-8C22-4F4C-915A-9A00584AA61C}" type="datetimeFigureOut">
              <a:rPr lang="zh-CN" altLang="en-US">
                <a:solidFill>
                  <a:prstClr val="black">
                    <a:tint val="75000"/>
                  </a:prstClr>
                </a:solidFill>
              </a:rPr>
              <a:pPr>
                <a:defRPr/>
              </a:pPr>
              <a:t>17/6/2</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C43B1741-FAE0-448B-9BBC-E33382FE8F5C}"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03972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D78C2CF-E0E0-41C4-A8C5-BA276C880AB0}" type="datetimeFigureOut">
              <a:rPr lang="zh-CN" altLang="en-US">
                <a:solidFill>
                  <a:prstClr val="black">
                    <a:tint val="75000"/>
                  </a:prstClr>
                </a:solidFill>
              </a:rPr>
              <a:pPr>
                <a:defRPr/>
              </a:pPr>
              <a:t>17/6/2</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56B495D6-AB89-4853-8998-0B997C26A8D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7541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FFED3FF9-114E-4455-B102-78C2C127C8C4}" type="datetimeFigureOut">
              <a:rPr lang="zh-CN" altLang="en-US">
                <a:solidFill>
                  <a:prstClr val="black">
                    <a:tint val="75000"/>
                  </a:prstClr>
                </a:solidFill>
              </a:rPr>
              <a:pPr>
                <a:defRPr/>
              </a:pPr>
              <a:t>17/6/2</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D620C534-A17A-4C98-B8CF-9B282BF52C02}"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7793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196" indent="0">
              <a:buNone/>
              <a:defRPr sz="2800"/>
            </a:lvl2pPr>
            <a:lvl3pPr marL="914391" indent="0">
              <a:buNone/>
              <a:defRPr sz="2400"/>
            </a:lvl3pPr>
            <a:lvl4pPr marL="1371587" indent="0">
              <a:buNone/>
              <a:defRPr sz="2000"/>
            </a:lvl4pPr>
            <a:lvl5pPr marL="1828782" indent="0">
              <a:buNone/>
              <a:defRPr sz="2000"/>
            </a:lvl5pPr>
            <a:lvl6pPr marL="2285978" indent="0">
              <a:buNone/>
              <a:defRPr sz="2000"/>
            </a:lvl6pPr>
            <a:lvl7pPr marL="2743173" indent="0">
              <a:buNone/>
              <a:defRPr sz="2000"/>
            </a:lvl7pPr>
            <a:lvl8pPr marL="3200368" indent="0">
              <a:buNone/>
              <a:defRPr sz="2000"/>
            </a:lvl8pPr>
            <a:lvl9pPr marL="3657563"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3E70813-DED9-48D9-9C49-9C639A55447E}" type="datetimeFigureOut">
              <a:rPr lang="zh-CN" altLang="en-US">
                <a:solidFill>
                  <a:prstClr val="black">
                    <a:tint val="75000"/>
                  </a:prstClr>
                </a:solidFill>
              </a:rPr>
              <a:pPr>
                <a:defRPr/>
              </a:pPr>
              <a:t>17/6/2</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FDC848EB-8F8F-436C-B197-1589FAA1B8AD}"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47783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81477C0A-E1EA-4471-B0FD-409206A1D0A4}" type="datetimeFigureOut">
              <a:rPr lang="zh-CN" altLang="en-US">
                <a:solidFill>
                  <a:prstClr val="black">
                    <a:tint val="75000"/>
                  </a:prstClr>
                </a:solidFill>
              </a:rPr>
              <a:pPr>
                <a:defRPr/>
              </a:pPr>
              <a:t>17/6/2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AFCA37DB-2F80-4150-9446-1AB69F390750}"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18583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34"/>
            <a:ext cx="7772400" cy="1102519"/>
          </a:xfrm>
        </p:spPr>
        <p:txBody>
          <a:bodyPr>
            <a:normAutofit/>
          </a:bodyPr>
          <a:lstStyle>
            <a:lvl1pPr algn="ctr">
              <a:defRPr sz="4400" b="1">
                <a:solidFill>
                  <a:srgbClr val="00B0F0"/>
                </a:solidFill>
              </a:defRPr>
            </a:lvl1pPr>
          </a:lstStyle>
          <a:p>
            <a:r>
              <a:rPr lang="zh-CN" altLang="en-US" dirty="0"/>
              <a:t>单击此处编辑母版标题样式</a:t>
            </a:r>
          </a:p>
        </p:txBody>
      </p:sp>
      <p:sp>
        <p:nvSpPr>
          <p:cNvPr id="3" name="副标题 2"/>
          <p:cNvSpPr>
            <a:spLocks noGrp="1"/>
          </p:cNvSpPr>
          <p:nvPr>
            <p:ph type="subTitle" idx="1"/>
          </p:nvPr>
        </p:nvSpPr>
        <p:spPr>
          <a:xfrm>
            <a:off x="1371601" y="2700338"/>
            <a:ext cx="6400800" cy="1314450"/>
          </a:xfrm>
        </p:spPr>
        <p:txBody>
          <a:bodyPr/>
          <a:lstStyle>
            <a:lvl1pPr marL="0" indent="0" algn="ctr">
              <a:buNone/>
              <a:defRPr>
                <a:solidFill>
                  <a:schemeClr val="tx1">
                    <a:tint val="75000"/>
                  </a:schemeClr>
                </a:solidFill>
              </a:defRPr>
            </a:lvl1pPr>
            <a:lvl2pPr marL="457127" indent="0" algn="ctr">
              <a:buNone/>
              <a:defRPr>
                <a:solidFill>
                  <a:schemeClr val="tx1">
                    <a:tint val="75000"/>
                  </a:schemeClr>
                </a:solidFill>
              </a:defRPr>
            </a:lvl2pPr>
            <a:lvl3pPr marL="914255" indent="0" algn="ctr">
              <a:buNone/>
              <a:defRPr>
                <a:solidFill>
                  <a:schemeClr val="tx1">
                    <a:tint val="75000"/>
                  </a:schemeClr>
                </a:solidFill>
              </a:defRPr>
            </a:lvl3pPr>
            <a:lvl4pPr marL="1371382" indent="0" algn="ctr">
              <a:buNone/>
              <a:defRPr>
                <a:solidFill>
                  <a:schemeClr val="tx1">
                    <a:tint val="75000"/>
                  </a:schemeClr>
                </a:solidFill>
              </a:defRPr>
            </a:lvl4pPr>
            <a:lvl5pPr marL="1828509" indent="0" algn="ctr">
              <a:buNone/>
              <a:defRPr>
                <a:solidFill>
                  <a:schemeClr val="tx1">
                    <a:tint val="75000"/>
                  </a:schemeClr>
                </a:solidFill>
              </a:defRPr>
            </a:lvl5pPr>
            <a:lvl6pPr marL="2285636" indent="0" algn="ctr">
              <a:buNone/>
              <a:defRPr>
                <a:solidFill>
                  <a:schemeClr val="tx1">
                    <a:tint val="75000"/>
                  </a:schemeClr>
                </a:solidFill>
              </a:defRPr>
            </a:lvl6pPr>
            <a:lvl7pPr marL="2742764" indent="0" algn="ctr">
              <a:buNone/>
              <a:defRPr>
                <a:solidFill>
                  <a:schemeClr val="tx1">
                    <a:tint val="75000"/>
                  </a:schemeClr>
                </a:solidFill>
              </a:defRPr>
            </a:lvl7pPr>
            <a:lvl8pPr marL="3199892" indent="0" algn="ctr">
              <a:buNone/>
              <a:defRPr>
                <a:solidFill>
                  <a:schemeClr val="tx1">
                    <a:tint val="75000"/>
                  </a:schemeClr>
                </a:solidFill>
              </a:defRPr>
            </a:lvl8pPr>
            <a:lvl9pPr marL="3657019"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lvl1pPr>
              <a:defRPr kumimoji="1"/>
            </a:lvl1pPr>
          </a:lstStyle>
          <a:p>
            <a:pPr>
              <a:defRPr/>
            </a:pPr>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kumimoji="1"/>
            </a:lvl1pPr>
          </a:lstStyle>
          <a:p>
            <a:pPr>
              <a:defRPr/>
            </a:pPr>
            <a:endParaRPr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lvl1pPr>
              <a:defRPr kumimoji="1"/>
            </a:lvl1pPr>
          </a:lstStyle>
          <a:p>
            <a:pPr>
              <a:defRPr/>
            </a:pPr>
            <a:fld id="{58E69191-7DC1-4ED5-9EFA-C9C91EF1C652}"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60745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479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3200"/>
            </a:lvl1p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4B24370-DCFA-4B9F-9581-0BE93FFF4F79}" type="datetimeFigureOut">
              <a:rPr lang="zh-CN" altLang="en-US">
                <a:solidFill>
                  <a:prstClr val="black">
                    <a:tint val="75000"/>
                  </a:prstClr>
                </a:solidFill>
              </a:rPr>
              <a:pPr>
                <a:defRPr/>
              </a:pPr>
              <a:t>17/6/2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BC40B2CE-C4C8-4125-ABFA-A03057C04175}"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27791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2" name="Picture 2" descr="C:\Users\iamisis\Desktop\白.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1190"/>
            <a:ext cx="9144000" cy="51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3"/>
          <p:cNvSpPr>
            <a:spLocks noGrp="1"/>
          </p:cNvSpPr>
          <p:nvPr>
            <p:ph type="dt" sz="half" idx="10"/>
          </p:nvPr>
        </p:nvSpPr>
        <p:spPr/>
        <p:txBody>
          <a:bodyPr/>
          <a:lstStyle>
            <a:lvl1pPr>
              <a:defRPr/>
            </a:lvl1pPr>
          </a:lstStyle>
          <a:p>
            <a:pPr>
              <a:defRPr/>
            </a:pPr>
            <a:fld id="{FC24D3A5-4C9E-48D9-A7F5-6ACF72FA2297}" type="datetimeFigureOut">
              <a:rPr lang="zh-CN" altLang="en-US">
                <a:solidFill>
                  <a:prstClr val="black">
                    <a:tint val="75000"/>
                  </a:prstClr>
                </a:solidFill>
              </a:rPr>
              <a:pPr>
                <a:defRPr/>
              </a:pPr>
              <a:t>17/6/2</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F4366A20-9880-4238-B1DD-DFC2E8B9F1C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65213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pic>
        <p:nvPicPr>
          <p:cNvPr id="2" name="Picture 2" descr="C:\Users\iamisis\Desktop\白.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1190"/>
            <a:ext cx="9144000" cy="51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3"/>
          <p:cNvSpPr>
            <a:spLocks noGrp="1"/>
          </p:cNvSpPr>
          <p:nvPr>
            <p:ph type="dt" sz="half" idx="10"/>
          </p:nvPr>
        </p:nvSpPr>
        <p:spPr/>
        <p:txBody>
          <a:bodyPr/>
          <a:lstStyle>
            <a:lvl1pPr>
              <a:defRPr/>
            </a:lvl1pPr>
          </a:lstStyle>
          <a:p>
            <a:pPr>
              <a:defRPr/>
            </a:pPr>
            <a:fld id="{5AF5E0B9-DF4C-413F-AEEF-30120E2D134D}" type="datetimeFigureOut">
              <a:rPr lang="zh-CN" altLang="en-US">
                <a:solidFill>
                  <a:prstClr val="black">
                    <a:tint val="75000"/>
                  </a:prstClr>
                </a:solidFill>
              </a:rPr>
              <a:pPr>
                <a:defRPr/>
              </a:pPr>
              <a:t>17/6/2</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D7611A50-2BB7-4F8D-B516-898BDE42C3E2}"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2160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pic>
        <p:nvPicPr>
          <p:cNvPr id="2" name="Picture 2" descr="C:\Users\iamisis\Desktop\白.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1190"/>
            <a:ext cx="9144000" cy="51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3"/>
          <p:cNvSpPr>
            <a:spLocks noGrp="1"/>
          </p:cNvSpPr>
          <p:nvPr>
            <p:ph type="dt" sz="half" idx="10"/>
          </p:nvPr>
        </p:nvSpPr>
        <p:spPr/>
        <p:txBody>
          <a:bodyPr/>
          <a:lstStyle>
            <a:lvl1pPr>
              <a:defRPr/>
            </a:lvl1pPr>
          </a:lstStyle>
          <a:p>
            <a:pPr>
              <a:defRPr/>
            </a:pPr>
            <a:fld id="{578C4B26-8AB9-4D17-9EE5-0343AD5F893F}" type="datetimeFigureOut">
              <a:rPr lang="zh-CN" altLang="en-US">
                <a:solidFill>
                  <a:prstClr val="black">
                    <a:tint val="75000"/>
                  </a:prstClr>
                </a:solidFill>
              </a:rPr>
              <a:pPr>
                <a:defRPr/>
              </a:pPr>
              <a:t>17/6/2</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5A36A8FB-557A-44BD-8152-080FFE5CE28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34791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pic>
        <p:nvPicPr>
          <p:cNvPr id="2" name="Picture 2" descr="C:\Users\iamisis\Desktop\白.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1190"/>
            <a:ext cx="9144000" cy="51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3"/>
          <p:cNvSpPr>
            <a:spLocks noGrp="1"/>
          </p:cNvSpPr>
          <p:nvPr>
            <p:ph type="dt" sz="half" idx="10"/>
          </p:nvPr>
        </p:nvSpPr>
        <p:spPr/>
        <p:txBody>
          <a:bodyPr/>
          <a:lstStyle>
            <a:lvl1pPr>
              <a:defRPr/>
            </a:lvl1pPr>
          </a:lstStyle>
          <a:p>
            <a:pPr>
              <a:defRPr/>
            </a:pPr>
            <a:fld id="{8CF2FFC5-5F05-4099-AD64-52A91BCEF347}" type="datetimeFigureOut">
              <a:rPr lang="zh-CN" altLang="en-US">
                <a:solidFill>
                  <a:prstClr val="black">
                    <a:tint val="75000"/>
                  </a:prstClr>
                </a:solidFill>
              </a:rPr>
              <a:pPr>
                <a:defRPr/>
              </a:pPr>
              <a:t>17/6/2</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5BBAD558-46B8-4D56-BC45-4F7AEF2C749C}"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91855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5516325" y="2663002"/>
            <a:ext cx="2702815" cy="229923"/>
          </a:xfrm>
          <a:prstGeom prst="rect">
            <a:avLst/>
          </a:prstGeom>
        </p:spPr>
        <p:txBody>
          <a:bodyPr lIns="0" tIns="0" rIns="0" bIns="0" anchor="ctr">
            <a:noAutofit/>
          </a:bodyPr>
          <a:lstStyle>
            <a:lvl1pPr marL="0" indent="0" algn="ctr">
              <a:buNone/>
              <a:defRPr sz="1300" b="1">
                <a:solidFill>
                  <a:srgbClr val="FF0000"/>
                </a:solidFill>
                <a:latin typeface="微软雅黑" pitchFamily="34" charset="-122"/>
                <a:ea typeface="微软雅黑" pitchFamily="34" charset="-122"/>
              </a:defRPr>
            </a:lvl1pPr>
            <a:lvl2pPr marL="500838" indent="0">
              <a:buNone/>
              <a:defRPr sz="2200" b="1"/>
            </a:lvl2pPr>
            <a:lvl3pPr marL="1001678" indent="0">
              <a:buNone/>
              <a:defRPr sz="2000" b="1"/>
            </a:lvl3pPr>
            <a:lvl4pPr marL="1502517" indent="0">
              <a:buNone/>
              <a:defRPr sz="1800" b="1"/>
            </a:lvl4pPr>
            <a:lvl5pPr marL="2003357" indent="0">
              <a:buNone/>
              <a:defRPr sz="1800" b="1"/>
            </a:lvl5pPr>
            <a:lvl6pPr marL="2504195" indent="0">
              <a:buNone/>
              <a:defRPr sz="1800" b="1"/>
            </a:lvl6pPr>
            <a:lvl7pPr marL="3005035" indent="0">
              <a:buNone/>
              <a:defRPr sz="1800" b="1"/>
            </a:lvl7pPr>
            <a:lvl8pPr marL="3505875" indent="0">
              <a:buNone/>
              <a:defRPr sz="1800" b="1"/>
            </a:lvl8pPr>
            <a:lvl9pPr marL="4006713" indent="0">
              <a:buNone/>
              <a:defRPr sz="1800" b="1"/>
            </a:lvl9pPr>
          </a:lstStyle>
          <a:p>
            <a:pPr lvl="0"/>
            <a:r>
              <a:rPr lang="zh-CN" altLang="en-US"/>
              <a:t>单击此处编辑母版文本样式</a:t>
            </a:r>
          </a:p>
        </p:txBody>
      </p:sp>
      <p:sp>
        <p:nvSpPr>
          <p:cNvPr id="4" name="内容占位符 3"/>
          <p:cNvSpPr>
            <a:spLocks noGrp="1"/>
          </p:cNvSpPr>
          <p:nvPr>
            <p:ph sz="half" idx="2"/>
          </p:nvPr>
        </p:nvSpPr>
        <p:spPr>
          <a:xfrm>
            <a:off x="246721" y="639771"/>
            <a:ext cx="4250671" cy="4213265"/>
          </a:xfrm>
          <a:prstGeom prst="rect">
            <a:avLst/>
          </a:prstGeom>
        </p:spPr>
        <p:txBody>
          <a:bodyPr lIns="100168" tIns="50084" rIns="100168" bIns="50084">
            <a:normAutofit/>
          </a:bodyPr>
          <a:lstStyle>
            <a:lvl1pPr>
              <a:defRPr sz="2100"/>
            </a:lvl1pPr>
            <a:lvl2pPr>
              <a:defRPr sz="1800"/>
            </a:lvl2pPr>
            <a:lvl3pPr>
              <a:defRPr sz="1500"/>
            </a:lvl3pPr>
            <a:lvl4pPr>
              <a:defRPr sz="1300"/>
            </a:lvl4pPr>
            <a:lvl5pPr>
              <a:defRPr sz="13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514738" y="609845"/>
            <a:ext cx="2702815" cy="229923"/>
          </a:xfrm>
          <a:prstGeom prst="rect">
            <a:avLst/>
          </a:prstGeom>
        </p:spPr>
        <p:txBody>
          <a:bodyPr lIns="0" tIns="0" rIns="0" bIns="0" anchor="ctr">
            <a:noAutofit/>
          </a:bodyPr>
          <a:lstStyle>
            <a:lvl1pPr marL="0" indent="0" algn="ctr">
              <a:buNone/>
              <a:defRPr sz="1300" b="1">
                <a:solidFill>
                  <a:srgbClr val="FF0000"/>
                </a:solidFill>
                <a:latin typeface="微软雅黑" pitchFamily="34" charset="-122"/>
                <a:ea typeface="微软雅黑" pitchFamily="34" charset="-122"/>
              </a:defRPr>
            </a:lvl1pPr>
            <a:lvl2pPr marL="500838" indent="0">
              <a:buNone/>
              <a:defRPr sz="2200" b="1"/>
            </a:lvl2pPr>
            <a:lvl3pPr marL="1001678" indent="0">
              <a:buNone/>
              <a:defRPr sz="2000" b="1"/>
            </a:lvl3pPr>
            <a:lvl4pPr marL="1502517" indent="0">
              <a:buNone/>
              <a:defRPr sz="1800" b="1"/>
            </a:lvl4pPr>
            <a:lvl5pPr marL="2003357" indent="0">
              <a:buNone/>
              <a:defRPr sz="1800" b="1"/>
            </a:lvl5pPr>
            <a:lvl6pPr marL="2504195" indent="0">
              <a:buNone/>
              <a:defRPr sz="1800" b="1"/>
            </a:lvl6pPr>
            <a:lvl7pPr marL="3005035" indent="0">
              <a:buNone/>
              <a:defRPr sz="1800" b="1"/>
            </a:lvl7pPr>
            <a:lvl8pPr marL="3505875" indent="0">
              <a:buNone/>
              <a:defRPr sz="1800" b="1"/>
            </a:lvl8pPr>
            <a:lvl9pPr marL="4006713" indent="0">
              <a:buNone/>
              <a:defRPr sz="1800" b="1"/>
            </a:lvl9pPr>
          </a:lstStyle>
          <a:p>
            <a:pPr lvl="0"/>
            <a:r>
              <a:rPr lang="zh-CN" altLang="en-US"/>
              <a:t>单击此处编辑母版文本样式</a:t>
            </a:r>
          </a:p>
        </p:txBody>
      </p:sp>
    </p:spTree>
    <p:extLst>
      <p:ext uri="{BB962C8B-B14F-4D97-AF65-F5344CB8AC3E}">
        <p14:creationId xmlns:p14="http://schemas.microsoft.com/office/powerpoint/2010/main" val="7061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96" indent="0">
              <a:buNone/>
              <a:defRPr sz="1800">
                <a:solidFill>
                  <a:schemeClr val="tx1">
                    <a:tint val="75000"/>
                  </a:schemeClr>
                </a:solidFill>
              </a:defRPr>
            </a:lvl2pPr>
            <a:lvl3pPr marL="914391" indent="0">
              <a:buNone/>
              <a:defRPr sz="1600">
                <a:solidFill>
                  <a:schemeClr val="tx1">
                    <a:tint val="75000"/>
                  </a:schemeClr>
                </a:solidFill>
              </a:defRPr>
            </a:lvl3pPr>
            <a:lvl4pPr marL="1371587" indent="0">
              <a:buNone/>
              <a:defRPr sz="1400">
                <a:solidFill>
                  <a:schemeClr val="tx1">
                    <a:tint val="75000"/>
                  </a:schemeClr>
                </a:solidFill>
              </a:defRPr>
            </a:lvl4pPr>
            <a:lvl5pPr marL="1828782" indent="0">
              <a:buNone/>
              <a:defRPr sz="1400">
                <a:solidFill>
                  <a:schemeClr val="tx1">
                    <a:tint val="75000"/>
                  </a:schemeClr>
                </a:solidFill>
              </a:defRPr>
            </a:lvl5pPr>
            <a:lvl6pPr marL="2285978" indent="0">
              <a:buNone/>
              <a:defRPr sz="1400">
                <a:solidFill>
                  <a:schemeClr val="tx1">
                    <a:tint val="75000"/>
                  </a:schemeClr>
                </a:solidFill>
              </a:defRPr>
            </a:lvl6pPr>
            <a:lvl7pPr marL="2743173" indent="0">
              <a:buNone/>
              <a:defRPr sz="1400">
                <a:solidFill>
                  <a:schemeClr val="tx1">
                    <a:tint val="75000"/>
                  </a:schemeClr>
                </a:solidFill>
              </a:defRPr>
            </a:lvl7pPr>
            <a:lvl8pPr marL="3200368" indent="0">
              <a:buNone/>
              <a:defRPr sz="1400">
                <a:solidFill>
                  <a:schemeClr val="tx1">
                    <a:tint val="75000"/>
                  </a:schemeClr>
                </a:solidFill>
              </a:defRPr>
            </a:lvl8pPr>
            <a:lvl9pPr marL="3657563"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17/6/2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7_标题和内容">
    <p:bg>
      <p:bgRef idx="1001">
        <a:schemeClr val="bg1"/>
      </p:bgRef>
    </p:bg>
    <p:spTree>
      <p:nvGrpSpPr>
        <p:cNvPr id="1" name=""/>
        <p:cNvGrpSpPr/>
        <p:nvPr/>
      </p:nvGrpSpPr>
      <p:grpSpPr>
        <a:xfrm>
          <a:off x="0" y="0"/>
          <a:ext cx="0" cy="0"/>
          <a:chOff x="0" y="0"/>
          <a:chExt cx="0" cy="0"/>
        </a:xfrm>
      </p:grpSpPr>
      <p:sp>
        <p:nvSpPr>
          <p:cNvPr id="4" name="矩形 3"/>
          <p:cNvSpPr/>
          <p:nvPr userDrawn="1"/>
        </p:nvSpPr>
        <p:spPr>
          <a:xfrm>
            <a:off x="0" y="1"/>
            <a:ext cx="9144000" cy="789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lgn="ctr" fontAlgn="base">
              <a:spcBef>
                <a:spcPct val="0"/>
              </a:spcBef>
              <a:spcAft>
                <a:spcPct val="0"/>
              </a:spcAft>
              <a:defRPr/>
            </a:pPr>
            <a:endParaRPr lang="zh-CN" altLang="en-US">
              <a:solidFill>
                <a:prstClr val="white"/>
              </a:solidFill>
            </a:endParaRPr>
          </a:p>
        </p:txBody>
      </p:sp>
      <p:pic>
        <p:nvPicPr>
          <p:cNvPr id="5" name="Picture 2"/>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2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1"/>
          <p:cNvSpPr>
            <a:spLocks noGrp="1"/>
          </p:cNvSpPr>
          <p:nvPr>
            <p:ph type="dt" sz="half" idx="10"/>
          </p:nvPr>
        </p:nvSpPr>
        <p:spPr/>
        <p:txBody>
          <a:bodyPr/>
          <a:lstStyle>
            <a:lvl1pPr>
              <a:defRPr>
                <a:solidFill>
                  <a:prstClr val="black">
                    <a:tint val="75000"/>
                  </a:prstClr>
                </a:solidFill>
              </a:defRPr>
            </a:lvl1pPr>
          </a:lstStyle>
          <a:p>
            <a:pPr>
              <a:defRPr/>
            </a:pPr>
            <a:fld id="{F4998C86-B850-4BF5-9DF2-CB996D814B0D}" type="datetime1">
              <a:rPr lang="zh-CN" altLang="en-US"/>
              <a:pPr>
                <a:defRPr/>
              </a:pPr>
              <a:t>17/6/2</a:t>
            </a:fld>
            <a:endParaRPr lang="zh-CN" altLang="en-US"/>
          </a:p>
        </p:txBody>
      </p:sp>
      <p:sp>
        <p:nvSpPr>
          <p:cNvPr id="7" name="页脚占位符 7"/>
          <p:cNvSpPr>
            <a:spLocks noGrp="1"/>
          </p:cNvSpPr>
          <p:nvPr>
            <p:ph type="ftr" sz="quarter" idx="11"/>
          </p:nvPr>
        </p:nvSpPr>
        <p:spPr/>
        <p:txBody>
          <a:bodyPr/>
          <a:lstStyle>
            <a:lvl1pPr>
              <a:defRPr>
                <a:solidFill>
                  <a:prstClr val="black">
                    <a:tint val="75000"/>
                  </a:prstClr>
                </a:solidFill>
              </a:defRPr>
            </a:lvl1pPr>
          </a:lstStyle>
          <a:p>
            <a:pPr>
              <a:defRPr/>
            </a:pPr>
            <a:endParaRPr lang="zh-CN" altLang="en-US"/>
          </a:p>
        </p:txBody>
      </p:sp>
      <p:sp>
        <p:nvSpPr>
          <p:cNvPr id="8" name="灯片编号占位符 8"/>
          <p:cNvSpPr>
            <a:spLocks noGrp="1"/>
          </p:cNvSpPr>
          <p:nvPr>
            <p:ph type="sldNum" sz="quarter" idx="12"/>
          </p:nvPr>
        </p:nvSpPr>
        <p:spPr/>
        <p:txBody>
          <a:bodyPr/>
          <a:lstStyle>
            <a:lvl1pPr>
              <a:defRPr>
                <a:solidFill>
                  <a:prstClr val="black">
                    <a:tint val="75000"/>
                  </a:prstClr>
                </a:solidFill>
              </a:defRPr>
            </a:lvl1pPr>
          </a:lstStyle>
          <a:p>
            <a:pPr>
              <a:defRPr/>
            </a:pPr>
            <a:fld id="{2A9C76FA-2BAA-4AC6-8FC1-047EFB91E500}" type="slidenum">
              <a:rPr lang="zh-CN" altLang="en-US"/>
              <a:pPr>
                <a:defRPr/>
              </a:pPr>
              <a:t>‹#›</a:t>
            </a:fld>
            <a:endParaRPr lang="zh-CN" altLang="en-US"/>
          </a:p>
        </p:txBody>
      </p:sp>
    </p:spTree>
    <p:extLst>
      <p:ext uri="{BB962C8B-B14F-4D97-AF65-F5344CB8AC3E}">
        <p14:creationId xmlns:p14="http://schemas.microsoft.com/office/powerpoint/2010/main" val="2647421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8_标题和内容">
    <p:bg>
      <p:bgRef idx="1001">
        <a:schemeClr val="bg1"/>
      </p:bgRef>
    </p:bg>
    <p:spTree>
      <p:nvGrpSpPr>
        <p:cNvPr id="1" name=""/>
        <p:cNvGrpSpPr/>
        <p:nvPr/>
      </p:nvGrpSpPr>
      <p:grpSpPr>
        <a:xfrm>
          <a:off x="0" y="0"/>
          <a:ext cx="0" cy="0"/>
          <a:chOff x="0" y="0"/>
          <a:chExt cx="0" cy="0"/>
        </a:xfrm>
      </p:grpSpPr>
      <p:sp>
        <p:nvSpPr>
          <p:cNvPr id="4" name="矩形 3"/>
          <p:cNvSpPr/>
          <p:nvPr userDrawn="1"/>
        </p:nvSpPr>
        <p:spPr>
          <a:xfrm>
            <a:off x="0" y="1"/>
            <a:ext cx="9144000" cy="789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lgn="ctr" fontAlgn="base">
              <a:spcBef>
                <a:spcPct val="0"/>
              </a:spcBef>
              <a:spcAft>
                <a:spcPct val="0"/>
              </a:spcAft>
              <a:defRPr/>
            </a:pPr>
            <a:endParaRPr lang="zh-CN" altLang="en-US">
              <a:solidFill>
                <a:prstClr val="white"/>
              </a:solidFill>
            </a:endParaRPr>
          </a:p>
        </p:txBody>
      </p:sp>
      <p:pic>
        <p:nvPicPr>
          <p:cNvPr id="5" name="Picture 2"/>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2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1"/>
          <p:cNvSpPr>
            <a:spLocks noGrp="1"/>
          </p:cNvSpPr>
          <p:nvPr>
            <p:ph type="dt" sz="half" idx="10"/>
          </p:nvPr>
        </p:nvSpPr>
        <p:spPr/>
        <p:txBody>
          <a:bodyPr/>
          <a:lstStyle>
            <a:lvl1pPr>
              <a:defRPr>
                <a:solidFill>
                  <a:prstClr val="black">
                    <a:tint val="75000"/>
                  </a:prstClr>
                </a:solidFill>
              </a:defRPr>
            </a:lvl1pPr>
          </a:lstStyle>
          <a:p>
            <a:pPr>
              <a:defRPr/>
            </a:pPr>
            <a:fld id="{F4998C86-B850-4BF5-9DF2-CB996D814B0D}" type="datetime1">
              <a:rPr lang="zh-CN" altLang="en-US"/>
              <a:pPr>
                <a:defRPr/>
              </a:pPr>
              <a:t>17/6/2</a:t>
            </a:fld>
            <a:endParaRPr lang="zh-CN" altLang="en-US"/>
          </a:p>
        </p:txBody>
      </p:sp>
      <p:sp>
        <p:nvSpPr>
          <p:cNvPr id="7" name="页脚占位符 7"/>
          <p:cNvSpPr>
            <a:spLocks noGrp="1"/>
          </p:cNvSpPr>
          <p:nvPr>
            <p:ph type="ftr" sz="quarter" idx="11"/>
          </p:nvPr>
        </p:nvSpPr>
        <p:spPr/>
        <p:txBody>
          <a:bodyPr/>
          <a:lstStyle>
            <a:lvl1pPr>
              <a:defRPr>
                <a:solidFill>
                  <a:prstClr val="black">
                    <a:tint val="75000"/>
                  </a:prstClr>
                </a:solidFill>
              </a:defRPr>
            </a:lvl1pPr>
          </a:lstStyle>
          <a:p>
            <a:pPr>
              <a:defRPr/>
            </a:pPr>
            <a:endParaRPr lang="zh-CN" altLang="en-US"/>
          </a:p>
        </p:txBody>
      </p:sp>
      <p:sp>
        <p:nvSpPr>
          <p:cNvPr id="8" name="灯片编号占位符 8"/>
          <p:cNvSpPr>
            <a:spLocks noGrp="1"/>
          </p:cNvSpPr>
          <p:nvPr>
            <p:ph type="sldNum" sz="quarter" idx="12"/>
          </p:nvPr>
        </p:nvSpPr>
        <p:spPr/>
        <p:txBody>
          <a:bodyPr/>
          <a:lstStyle>
            <a:lvl1pPr>
              <a:defRPr>
                <a:solidFill>
                  <a:prstClr val="black">
                    <a:tint val="75000"/>
                  </a:prstClr>
                </a:solidFill>
              </a:defRPr>
            </a:lvl1pPr>
          </a:lstStyle>
          <a:p>
            <a:pPr>
              <a:defRPr/>
            </a:pPr>
            <a:fld id="{C341FDCD-5FBB-409B-BF16-E3857D760990}" type="slidenum">
              <a:rPr lang="zh-CN" altLang="en-US"/>
              <a:pPr>
                <a:defRPr/>
              </a:pPr>
              <a:t>‹#›</a:t>
            </a:fld>
            <a:endParaRPr lang="zh-CN" altLang="en-US"/>
          </a:p>
        </p:txBody>
      </p:sp>
    </p:spTree>
    <p:extLst>
      <p:ext uri="{BB962C8B-B14F-4D97-AF65-F5344CB8AC3E}">
        <p14:creationId xmlns:p14="http://schemas.microsoft.com/office/powerpoint/2010/main" val="421863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1"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17/6/2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151335"/>
            <a:ext cx="4041775" cy="479822"/>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17/6/2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17/6/2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17/6/2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p:spPr>
        <p:txBody>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17/6/2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196" indent="0">
              <a:buNone/>
              <a:defRPr sz="2800"/>
            </a:lvl2pPr>
            <a:lvl3pPr marL="914391" indent="0">
              <a:buNone/>
              <a:defRPr sz="2400"/>
            </a:lvl3pPr>
            <a:lvl4pPr marL="1371587" indent="0">
              <a:buNone/>
              <a:defRPr sz="2000"/>
            </a:lvl4pPr>
            <a:lvl5pPr marL="1828782" indent="0">
              <a:buNone/>
              <a:defRPr sz="2000"/>
            </a:lvl5pPr>
            <a:lvl6pPr marL="2285978" indent="0">
              <a:buNone/>
              <a:defRPr sz="2000"/>
            </a:lvl6pPr>
            <a:lvl7pPr marL="2743173" indent="0">
              <a:buNone/>
              <a:defRPr sz="2000"/>
            </a:lvl7pPr>
            <a:lvl8pPr marL="3200368" indent="0">
              <a:buNone/>
              <a:defRPr sz="2000"/>
            </a:lvl8pPr>
            <a:lvl9pPr marL="3657563"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17/6/2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39" tIns="45719" rIns="91439" bIns="45719"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39" tIns="45719" rIns="91439" bIns="45719"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1" y="4767264"/>
            <a:ext cx="2133600" cy="273844"/>
          </a:xfrm>
          <a:prstGeom prst="rect">
            <a:avLst/>
          </a:prstGeom>
        </p:spPr>
        <p:txBody>
          <a:bodyPr vert="horz" lIns="91439" tIns="45719" rIns="91439" bIns="45719" rtlCol="0" anchor="ctr"/>
          <a:lstStyle>
            <a:lvl1pPr algn="l">
              <a:defRPr sz="1200">
                <a:solidFill>
                  <a:schemeClr val="tx1">
                    <a:tint val="75000"/>
                  </a:schemeClr>
                </a:solidFill>
              </a:defRPr>
            </a:lvl1pPr>
          </a:lstStyle>
          <a:p>
            <a:fld id="{530820CF-B880-4189-942D-D702A7CBA730}" type="datetimeFigureOut">
              <a:rPr lang="zh-CN" altLang="en-US" smtClean="0"/>
              <a:t>17/6/2</a:t>
            </a:fld>
            <a:endParaRPr lang="zh-CN" altLang="en-US"/>
          </a:p>
        </p:txBody>
      </p:sp>
      <p:sp>
        <p:nvSpPr>
          <p:cNvPr id="5" name="页脚占位符 4"/>
          <p:cNvSpPr>
            <a:spLocks noGrp="1"/>
          </p:cNvSpPr>
          <p:nvPr>
            <p:ph type="ftr" sz="quarter" idx="3"/>
          </p:nvPr>
        </p:nvSpPr>
        <p:spPr>
          <a:xfrm>
            <a:off x="3124201" y="4767264"/>
            <a:ext cx="2895600" cy="273844"/>
          </a:xfrm>
          <a:prstGeom prst="rect">
            <a:avLst/>
          </a:prstGeom>
        </p:spPr>
        <p:txBody>
          <a:bodyPr vert="horz" lIns="91439" tIns="45719" rIns="91439" bIns="45719"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39" tIns="45719" rIns="91439" bIns="45719"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391" rtl="0" eaLnBrk="1" latinLnBrk="0" hangingPunct="1">
        <a:spcBef>
          <a:spcPct val="0"/>
        </a:spcBef>
        <a:buNone/>
        <a:defRPr sz="4400" kern="1200">
          <a:solidFill>
            <a:schemeClr val="tx1"/>
          </a:solidFill>
          <a:latin typeface="+mj-lt"/>
          <a:ea typeface="+mj-ea"/>
          <a:cs typeface="+mj-cs"/>
        </a:defRPr>
      </a:lvl1pPr>
    </p:titleStyle>
    <p:bodyStyle>
      <a:lvl1pPr marL="342896" indent="-342896" algn="l" defTabSz="914391"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43" indent="-285747" algn="l" defTabSz="914391"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88" indent="-228597" algn="l" defTabSz="914391"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84" indent="-228597" algn="l" defTabSz="914391"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79" indent="-228597" algn="l" defTabSz="914391"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75" indent="-228597" algn="l" defTabSz="9143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70" indent="-228597" algn="l" defTabSz="9143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66" indent="-228597" algn="l" defTabSz="9143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61" indent="-228597" algn="l" defTabSz="9143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91" rtl="0" eaLnBrk="1" latinLnBrk="0" hangingPunct="1">
        <a:defRPr sz="1800" kern="1200">
          <a:solidFill>
            <a:schemeClr val="tx1"/>
          </a:solidFill>
          <a:latin typeface="+mn-lt"/>
          <a:ea typeface="+mn-ea"/>
          <a:cs typeface="+mn-cs"/>
        </a:defRPr>
      </a:lvl1pPr>
      <a:lvl2pPr marL="457196"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7" algn="l" defTabSz="914391" rtl="0" eaLnBrk="1" latinLnBrk="0" hangingPunct="1">
        <a:defRPr sz="1800" kern="1200">
          <a:solidFill>
            <a:schemeClr val="tx1"/>
          </a:solidFill>
          <a:latin typeface="+mn-lt"/>
          <a:ea typeface="+mn-ea"/>
          <a:cs typeface="+mn-cs"/>
        </a:defRPr>
      </a:lvl4pPr>
      <a:lvl5pPr marL="1828782" algn="l" defTabSz="914391" rtl="0" eaLnBrk="1" latinLnBrk="0" hangingPunct="1">
        <a:defRPr sz="1800" kern="1200">
          <a:solidFill>
            <a:schemeClr val="tx1"/>
          </a:solidFill>
          <a:latin typeface="+mn-lt"/>
          <a:ea typeface="+mn-ea"/>
          <a:cs typeface="+mn-cs"/>
        </a:defRPr>
      </a:lvl5pPr>
      <a:lvl6pPr marL="2285978" algn="l" defTabSz="914391" rtl="0" eaLnBrk="1" latinLnBrk="0" hangingPunct="1">
        <a:defRPr sz="1800" kern="1200">
          <a:solidFill>
            <a:schemeClr val="tx1"/>
          </a:solidFill>
          <a:latin typeface="+mn-lt"/>
          <a:ea typeface="+mn-ea"/>
          <a:cs typeface="+mn-cs"/>
        </a:defRPr>
      </a:lvl6pPr>
      <a:lvl7pPr marL="2743173" algn="l" defTabSz="914391" rtl="0" eaLnBrk="1" latinLnBrk="0" hangingPunct="1">
        <a:defRPr sz="1800" kern="1200">
          <a:solidFill>
            <a:schemeClr val="tx1"/>
          </a:solidFill>
          <a:latin typeface="+mn-lt"/>
          <a:ea typeface="+mn-ea"/>
          <a:cs typeface="+mn-cs"/>
        </a:defRPr>
      </a:lvl7pPr>
      <a:lvl8pPr marL="3200368" algn="l" defTabSz="914391" rtl="0" eaLnBrk="1" latinLnBrk="0" hangingPunct="1">
        <a:defRPr sz="1800" kern="1200">
          <a:solidFill>
            <a:schemeClr val="tx1"/>
          </a:solidFill>
          <a:latin typeface="+mn-lt"/>
          <a:ea typeface="+mn-ea"/>
          <a:cs typeface="+mn-cs"/>
        </a:defRPr>
      </a:lvl8pPr>
      <a:lvl9pPr marL="3657563" algn="l" defTabSz="91439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alpha val="0"/>
          </a:schemeClr>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535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9" tIns="45719" rIns="91439" bIns="45719"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9" tIns="45719" rIns="91439" bIns="45719"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1" y="4767264"/>
            <a:ext cx="2133600" cy="273844"/>
          </a:xfrm>
          <a:prstGeom prst="rect">
            <a:avLst/>
          </a:prstGeom>
        </p:spPr>
        <p:txBody>
          <a:bodyPr vert="horz" lIns="91439" tIns="45719" rIns="91439" bIns="45719" rtlCol="0" anchor="ctr"/>
          <a:lstStyle>
            <a:lvl1pPr algn="l">
              <a:defRPr sz="1200">
                <a:solidFill>
                  <a:schemeClr val="tx1">
                    <a:tint val="75000"/>
                  </a:schemeClr>
                </a:solidFill>
                <a:latin typeface="Arial" charset="0"/>
                <a:ea typeface="宋体" charset="-122"/>
              </a:defRPr>
            </a:lvl1pPr>
          </a:lstStyle>
          <a:p>
            <a:pPr fontAlgn="base">
              <a:spcBef>
                <a:spcPct val="0"/>
              </a:spcBef>
              <a:spcAft>
                <a:spcPct val="0"/>
              </a:spcAft>
              <a:defRPr/>
            </a:pPr>
            <a:fld id="{C1917050-FFB5-4451-BE9E-53D0928E4904}" type="datetimeFigureOut">
              <a:rPr lang="zh-CN" altLang="en-US">
                <a:solidFill>
                  <a:prstClr val="black">
                    <a:tint val="75000"/>
                  </a:prstClr>
                </a:solidFill>
              </a:rPr>
              <a:pPr fontAlgn="base">
                <a:spcBef>
                  <a:spcPct val="0"/>
                </a:spcBef>
                <a:spcAft>
                  <a:spcPct val="0"/>
                </a:spcAft>
                <a:defRPr/>
              </a:pPr>
              <a:t>17/6/2</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1" y="4767264"/>
            <a:ext cx="2895600" cy="273844"/>
          </a:xfrm>
          <a:prstGeom prst="rect">
            <a:avLst/>
          </a:prstGeom>
        </p:spPr>
        <p:txBody>
          <a:bodyPr vert="horz" lIns="91439" tIns="45719" rIns="91439" bIns="45719" rtlCol="0" anchor="ctr"/>
          <a:lstStyle>
            <a:lvl1pPr algn="ctr">
              <a:defRPr sz="1200">
                <a:solidFill>
                  <a:schemeClr val="tx1">
                    <a:tint val="75000"/>
                  </a:schemeClr>
                </a:solidFill>
                <a:latin typeface="Arial" charset="0"/>
                <a:ea typeface="宋体" charset="-122"/>
              </a:defRPr>
            </a:lvl1pPr>
          </a:lstStyle>
          <a:p>
            <a:pPr fontAlgn="base">
              <a:spcBef>
                <a:spcPct val="0"/>
              </a:spcBef>
              <a:spcAft>
                <a:spcPct val="0"/>
              </a:spcAft>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39" tIns="45719" rIns="91439" bIns="45719" rtlCol="0" anchor="ctr"/>
          <a:lstStyle>
            <a:lvl1pPr algn="r">
              <a:defRPr sz="1200">
                <a:solidFill>
                  <a:schemeClr val="tx1">
                    <a:tint val="75000"/>
                  </a:schemeClr>
                </a:solidFill>
                <a:latin typeface="Arial" charset="0"/>
                <a:ea typeface="宋体" charset="-122"/>
              </a:defRPr>
            </a:lvl1pPr>
          </a:lstStyle>
          <a:p>
            <a:pPr fontAlgn="base">
              <a:spcBef>
                <a:spcPct val="0"/>
              </a:spcBef>
              <a:spcAft>
                <a:spcPct val="0"/>
              </a:spcAft>
              <a:defRPr/>
            </a:pPr>
            <a:fld id="{7A7FD4C1-F295-439C-B946-02837D51AAAD}" type="slidenum">
              <a:rPr lang="zh-CN" altLang="en-US">
                <a:solidFill>
                  <a:prstClr val="black">
                    <a:tint val="75000"/>
                  </a:prstClr>
                </a:solidFill>
              </a:rPr>
              <a:pPr fontAlgn="base">
                <a:spcBef>
                  <a:spcPct val="0"/>
                </a:spcBef>
                <a:spcAft>
                  <a:spcPct val="0"/>
                </a:spcAft>
                <a:defRPr/>
              </a:pPr>
              <a:t>‹#›</a:t>
            </a:fld>
            <a:endParaRPr lang="zh-CN" altLang="en-US">
              <a:solidFill>
                <a:prstClr val="black">
                  <a:tint val="75000"/>
                </a:prstClr>
              </a:solidFill>
            </a:endParaRPr>
          </a:p>
        </p:txBody>
      </p:sp>
      <p:sp>
        <p:nvSpPr>
          <p:cNvPr id="1031" name="Rectangle 22"/>
          <p:cNvSpPr>
            <a:spLocks noChangeArrowheads="1"/>
          </p:cNvSpPr>
          <p:nvPr/>
        </p:nvSpPr>
        <p:spPr bwMode="auto">
          <a:xfrm>
            <a:off x="-2341563" y="0"/>
            <a:ext cx="223361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3" tIns="40063" rIns="80123" bIns="40063"/>
          <a:lstStyle/>
          <a:p>
            <a:pPr algn="r" defTabSz="801680" fontAlgn="base">
              <a:lnSpc>
                <a:spcPct val="125000"/>
              </a:lnSpc>
              <a:spcBef>
                <a:spcPct val="0"/>
              </a:spcBef>
              <a:spcAft>
                <a:spcPct val="0"/>
              </a:spcAft>
            </a:pPr>
            <a:r>
              <a:rPr lang="zh-CN" altLang="en-US" sz="1200">
                <a:solidFill>
                  <a:srgbClr val="FFFFFF"/>
                </a:solidFill>
                <a:latin typeface="华文细黑" pitchFamily="2" charset="-122"/>
                <a:ea typeface="华文细黑" pitchFamily="2" charset="-122"/>
              </a:rPr>
              <a:t>英文标题</a:t>
            </a:r>
            <a:r>
              <a:rPr lang="en-US" altLang="zh-CN" sz="1200">
                <a:solidFill>
                  <a:srgbClr val="FFFFFF"/>
                </a:solidFill>
                <a:latin typeface="华文细黑" pitchFamily="2" charset="-122"/>
                <a:ea typeface="华文细黑" pitchFamily="2" charset="-122"/>
              </a:rPr>
              <a:t>:28-36pt  </a:t>
            </a:r>
            <a:endParaRPr lang="zh-CN" altLang="en-US" sz="1200">
              <a:solidFill>
                <a:srgbClr val="FFFFFF"/>
              </a:solidFill>
              <a:latin typeface="华文细黑" pitchFamily="2" charset="-122"/>
              <a:ea typeface="华文细黑" pitchFamily="2" charset="-122"/>
            </a:endParaRPr>
          </a:p>
          <a:p>
            <a:pPr algn="r" defTabSz="801680" fontAlgn="base">
              <a:lnSpc>
                <a:spcPct val="125000"/>
              </a:lnSpc>
              <a:spcBef>
                <a:spcPct val="0"/>
              </a:spcBef>
              <a:spcAft>
                <a:spcPct val="0"/>
              </a:spcAft>
            </a:pPr>
            <a:r>
              <a:rPr lang="zh-CN" altLang="en-US" sz="1200">
                <a:solidFill>
                  <a:srgbClr val="FFFFFF"/>
                </a:solidFill>
                <a:latin typeface="华文细黑" pitchFamily="2" charset="-122"/>
                <a:ea typeface="华文细黑" pitchFamily="2" charset="-122"/>
              </a:rPr>
              <a:t>字体 </a:t>
            </a:r>
            <a:r>
              <a:rPr lang="en-US" altLang="zh-CN" sz="1200">
                <a:solidFill>
                  <a:srgbClr val="FFFFFF"/>
                </a:solidFill>
                <a:latin typeface="华文细黑" pitchFamily="2" charset="-122"/>
                <a:ea typeface="华文细黑" pitchFamily="2" charset="-122"/>
              </a:rPr>
              <a:t>:Arial</a:t>
            </a:r>
          </a:p>
          <a:p>
            <a:pPr algn="r" defTabSz="801680" fontAlgn="base">
              <a:lnSpc>
                <a:spcPct val="125000"/>
              </a:lnSpc>
              <a:spcBef>
                <a:spcPct val="0"/>
              </a:spcBef>
              <a:spcAft>
                <a:spcPct val="0"/>
              </a:spcAft>
            </a:pPr>
            <a:r>
              <a:rPr lang="zh-CN" altLang="en-US" sz="1200">
                <a:solidFill>
                  <a:srgbClr val="FFFFFF"/>
                </a:solidFill>
                <a:latin typeface="华文细黑" pitchFamily="2" charset="-122"/>
                <a:ea typeface="华文细黑" pitchFamily="2" charset="-122"/>
              </a:rPr>
              <a:t>中文标题</a:t>
            </a:r>
            <a:r>
              <a:rPr lang="en-US" altLang="zh-CN" sz="1200">
                <a:solidFill>
                  <a:srgbClr val="FFFFFF"/>
                </a:solidFill>
                <a:latin typeface="华文细黑" pitchFamily="2" charset="-122"/>
                <a:ea typeface="华文细黑" pitchFamily="2" charset="-122"/>
              </a:rPr>
              <a:t>:28-36pt</a:t>
            </a:r>
          </a:p>
          <a:p>
            <a:pPr algn="r" defTabSz="801680" fontAlgn="base">
              <a:lnSpc>
                <a:spcPct val="125000"/>
              </a:lnSpc>
              <a:spcBef>
                <a:spcPct val="0"/>
              </a:spcBef>
              <a:spcAft>
                <a:spcPct val="0"/>
              </a:spcAft>
            </a:pPr>
            <a:r>
              <a:rPr lang="zh-CN" altLang="en-US" sz="1200">
                <a:solidFill>
                  <a:srgbClr val="FFFFFF"/>
                </a:solidFill>
                <a:latin typeface="华文细黑" pitchFamily="2" charset="-122"/>
                <a:ea typeface="华文细黑" pitchFamily="2" charset="-122"/>
              </a:rPr>
              <a:t>字体</a:t>
            </a:r>
            <a:r>
              <a:rPr lang="en-US" altLang="zh-CN" sz="1200">
                <a:solidFill>
                  <a:srgbClr val="FFFFFF"/>
                </a:solidFill>
                <a:latin typeface="华文细黑" pitchFamily="2" charset="-122"/>
                <a:ea typeface="华文细黑" pitchFamily="2" charset="-122"/>
              </a:rPr>
              <a:t>:</a:t>
            </a:r>
            <a:r>
              <a:rPr lang="zh-CN" altLang="en-US" sz="1200">
                <a:solidFill>
                  <a:srgbClr val="FFFFFF"/>
                </a:solidFill>
                <a:latin typeface="华文细黑" pitchFamily="2" charset="-122"/>
                <a:ea typeface="华文细黑" pitchFamily="2" charset="-122"/>
              </a:rPr>
              <a:t>微软雅黑</a:t>
            </a:r>
          </a:p>
          <a:p>
            <a:pPr algn="r" defTabSz="801680" fontAlgn="base">
              <a:lnSpc>
                <a:spcPct val="125000"/>
              </a:lnSpc>
              <a:spcBef>
                <a:spcPct val="0"/>
              </a:spcBef>
              <a:spcAft>
                <a:spcPct val="0"/>
              </a:spcAft>
            </a:pPr>
            <a:endParaRPr lang="zh-CN" altLang="en-US" sz="1200">
              <a:solidFill>
                <a:srgbClr val="FFFFFF"/>
              </a:solidFill>
              <a:latin typeface="华文细黑" pitchFamily="2" charset="-122"/>
              <a:ea typeface="华文细黑" pitchFamily="2" charset="-122"/>
            </a:endParaRPr>
          </a:p>
          <a:p>
            <a:pPr algn="r" defTabSz="801680" fontAlgn="base">
              <a:lnSpc>
                <a:spcPct val="125000"/>
              </a:lnSpc>
              <a:spcBef>
                <a:spcPct val="0"/>
              </a:spcBef>
              <a:spcAft>
                <a:spcPct val="0"/>
              </a:spcAft>
            </a:pPr>
            <a:r>
              <a:rPr lang="zh-CN" altLang="en-US" sz="1200">
                <a:solidFill>
                  <a:srgbClr val="FFFFFF"/>
                </a:solidFill>
                <a:latin typeface="华文细黑" pitchFamily="2" charset="-122"/>
                <a:ea typeface="华文细黑" pitchFamily="2" charset="-122"/>
              </a:rPr>
              <a:t>英文正文</a:t>
            </a:r>
            <a:r>
              <a:rPr lang="en-US" altLang="zh-CN" sz="1200">
                <a:solidFill>
                  <a:srgbClr val="FFFFFF"/>
                </a:solidFill>
                <a:latin typeface="华文细黑" pitchFamily="2" charset="-122"/>
                <a:ea typeface="华文细黑" pitchFamily="2" charset="-122"/>
              </a:rPr>
              <a:t>:16-18pt</a:t>
            </a:r>
          </a:p>
          <a:p>
            <a:pPr algn="r" defTabSz="801680" fontAlgn="base">
              <a:lnSpc>
                <a:spcPct val="125000"/>
              </a:lnSpc>
              <a:spcBef>
                <a:spcPct val="0"/>
              </a:spcBef>
              <a:spcAft>
                <a:spcPct val="0"/>
              </a:spcAft>
            </a:pPr>
            <a:r>
              <a:rPr lang="zh-CN" altLang="en-US" sz="1200">
                <a:solidFill>
                  <a:srgbClr val="FFFFFF"/>
                </a:solidFill>
                <a:latin typeface="华文细黑" pitchFamily="2" charset="-122"/>
                <a:ea typeface="华文细黑" pitchFamily="2" charset="-122"/>
              </a:rPr>
              <a:t>子目录 </a:t>
            </a:r>
            <a:r>
              <a:rPr lang="en-US" altLang="zh-CN" sz="1200">
                <a:solidFill>
                  <a:srgbClr val="FFFFFF"/>
                </a:solidFill>
                <a:latin typeface="华文细黑" pitchFamily="2" charset="-122"/>
                <a:ea typeface="华文细黑" pitchFamily="2" charset="-122"/>
              </a:rPr>
              <a:t>(2-5</a:t>
            </a:r>
            <a:r>
              <a:rPr lang="zh-CN" altLang="en-US" sz="1200">
                <a:solidFill>
                  <a:srgbClr val="FFFFFF"/>
                </a:solidFill>
                <a:latin typeface="华文细黑" pitchFamily="2" charset="-122"/>
                <a:ea typeface="华文细黑" pitchFamily="2" charset="-122"/>
              </a:rPr>
              <a:t>级</a:t>
            </a:r>
            <a:r>
              <a:rPr lang="en-US" altLang="zh-CN" sz="1200">
                <a:solidFill>
                  <a:srgbClr val="FFFFFF"/>
                </a:solidFill>
                <a:latin typeface="华文细黑" pitchFamily="2" charset="-122"/>
                <a:ea typeface="华文细黑" pitchFamily="2" charset="-122"/>
              </a:rPr>
              <a:t>) :10-18pt  </a:t>
            </a:r>
          </a:p>
          <a:p>
            <a:pPr algn="r" defTabSz="801680" fontAlgn="base">
              <a:lnSpc>
                <a:spcPct val="125000"/>
              </a:lnSpc>
              <a:spcBef>
                <a:spcPct val="0"/>
              </a:spcBef>
              <a:spcAft>
                <a:spcPct val="0"/>
              </a:spcAft>
            </a:pPr>
            <a:r>
              <a:rPr lang="zh-CN" altLang="en-US" sz="1200">
                <a:solidFill>
                  <a:srgbClr val="FFFFFF"/>
                </a:solidFill>
                <a:latin typeface="华文细黑" pitchFamily="2" charset="-122"/>
                <a:ea typeface="华文细黑" pitchFamily="2" charset="-122"/>
              </a:rPr>
              <a:t>字体 </a:t>
            </a:r>
            <a:r>
              <a:rPr lang="en-US" altLang="zh-CN" sz="1200">
                <a:solidFill>
                  <a:srgbClr val="FFFFFF"/>
                </a:solidFill>
                <a:latin typeface="华文细黑" pitchFamily="2" charset="-122"/>
                <a:ea typeface="华文细黑" pitchFamily="2" charset="-122"/>
              </a:rPr>
              <a:t>:Arial</a:t>
            </a:r>
            <a:endParaRPr lang="zh-CN" altLang="en-US" sz="1200">
              <a:solidFill>
                <a:srgbClr val="FFFFFF"/>
              </a:solidFill>
              <a:latin typeface="华文细黑" pitchFamily="2" charset="-122"/>
              <a:ea typeface="华文细黑" pitchFamily="2" charset="-122"/>
            </a:endParaRPr>
          </a:p>
          <a:p>
            <a:pPr algn="r" defTabSz="801680" fontAlgn="base">
              <a:lnSpc>
                <a:spcPct val="125000"/>
              </a:lnSpc>
              <a:spcBef>
                <a:spcPct val="0"/>
              </a:spcBef>
              <a:spcAft>
                <a:spcPct val="0"/>
              </a:spcAft>
            </a:pPr>
            <a:r>
              <a:rPr lang="zh-CN" altLang="en-US" sz="1200">
                <a:solidFill>
                  <a:srgbClr val="FFFFFF"/>
                </a:solidFill>
                <a:latin typeface="华文细黑" pitchFamily="2" charset="-122"/>
                <a:ea typeface="华文细黑" pitchFamily="2" charset="-122"/>
              </a:rPr>
              <a:t>中文正文</a:t>
            </a:r>
            <a:r>
              <a:rPr lang="en-US" altLang="zh-CN" sz="1200">
                <a:solidFill>
                  <a:srgbClr val="FFFFFF"/>
                </a:solidFill>
                <a:latin typeface="华文细黑" pitchFamily="2" charset="-122"/>
                <a:ea typeface="华文细黑" pitchFamily="2" charset="-122"/>
              </a:rPr>
              <a:t>:16-18pt</a:t>
            </a:r>
          </a:p>
          <a:p>
            <a:pPr algn="r" defTabSz="801680" fontAlgn="base">
              <a:lnSpc>
                <a:spcPct val="125000"/>
              </a:lnSpc>
              <a:spcBef>
                <a:spcPct val="0"/>
              </a:spcBef>
              <a:spcAft>
                <a:spcPct val="0"/>
              </a:spcAft>
            </a:pPr>
            <a:r>
              <a:rPr lang="zh-CN" altLang="en-US" sz="1200">
                <a:solidFill>
                  <a:srgbClr val="FFFFFF"/>
                </a:solidFill>
                <a:latin typeface="华文细黑" pitchFamily="2" charset="-122"/>
                <a:ea typeface="华文细黑" pitchFamily="2" charset="-122"/>
              </a:rPr>
              <a:t>子目录</a:t>
            </a:r>
            <a:r>
              <a:rPr lang="en-US" altLang="zh-CN" sz="1200">
                <a:solidFill>
                  <a:srgbClr val="FFFFFF"/>
                </a:solidFill>
                <a:latin typeface="华文细黑" pitchFamily="2" charset="-122"/>
                <a:ea typeface="华文细黑" pitchFamily="2" charset="-122"/>
              </a:rPr>
              <a:t>(2-5</a:t>
            </a:r>
            <a:r>
              <a:rPr lang="zh-CN" altLang="en-US" sz="1200">
                <a:solidFill>
                  <a:srgbClr val="FFFFFF"/>
                </a:solidFill>
                <a:latin typeface="华文细黑" pitchFamily="2" charset="-122"/>
                <a:ea typeface="华文细黑" pitchFamily="2" charset="-122"/>
              </a:rPr>
              <a:t>级</a:t>
            </a:r>
            <a:r>
              <a:rPr lang="en-US" altLang="zh-CN" sz="1200">
                <a:solidFill>
                  <a:srgbClr val="FFFFFF"/>
                </a:solidFill>
                <a:latin typeface="华文细黑" pitchFamily="2" charset="-122"/>
                <a:ea typeface="华文细黑" pitchFamily="2" charset="-122"/>
              </a:rPr>
              <a:t>):10-18pt</a:t>
            </a:r>
          </a:p>
          <a:p>
            <a:pPr algn="r" defTabSz="801680" fontAlgn="base">
              <a:lnSpc>
                <a:spcPct val="125000"/>
              </a:lnSpc>
              <a:spcBef>
                <a:spcPct val="0"/>
              </a:spcBef>
              <a:spcAft>
                <a:spcPct val="0"/>
              </a:spcAft>
            </a:pPr>
            <a:r>
              <a:rPr lang="zh-CN" altLang="en-US" sz="1200">
                <a:solidFill>
                  <a:srgbClr val="FFFFFF"/>
                </a:solidFill>
                <a:latin typeface="华文细黑" pitchFamily="2" charset="-122"/>
                <a:ea typeface="华文细黑" pitchFamily="2" charset="-122"/>
              </a:rPr>
              <a:t>字体</a:t>
            </a:r>
            <a:r>
              <a:rPr lang="en-US" altLang="zh-CN" sz="1200">
                <a:solidFill>
                  <a:srgbClr val="FFFFFF"/>
                </a:solidFill>
                <a:latin typeface="华文细黑" pitchFamily="2" charset="-122"/>
                <a:ea typeface="华文细黑" pitchFamily="2" charset="-122"/>
              </a:rPr>
              <a:t>:</a:t>
            </a:r>
            <a:r>
              <a:rPr lang="zh-CN" altLang="en-US" sz="1200">
                <a:solidFill>
                  <a:srgbClr val="FFFFFF"/>
                </a:solidFill>
                <a:latin typeface="华文细黑" pitchFamily="2" charset="-122"/>
                <a:ea typeface="华文细黑" pitchFamily="2" charset="-122"/>
              </a:rPr>
              <a:t>微软雅黑</a:t>
            </a:r>
            <a:endParaRPr lang="en-US" altLang="zh-CN" sz="1200">
              <a:solidFill>
                <a:srgbClr val="FFFFFF"/>
              </a:solidFill>
              <a:latin typeface="华文细黑" pitchFamily="2" charset="-122"/>
              <a:ea typeface="华文细黑" pitchFamily="2" charset="-122"/>
            </a:endParaRPr>
          </a:p>
          <a:p>
            <a:pPr algn="r" defTabSz="801680" fontAlgn="base">
              <a:lnSpc>
                <a:spcPct val="125000"/>
              </a:lnSpc>
              <a:spcBef>
                <a:spcPct val="0"/>
              </a:spcBef>
              <a:spcAft>
                <a:spcPct val="0"/>
              </a:spcAft>
            </a:pPr>
            <a:endParaRPr lang="en-US" altLang="zh-CN" sz="1200">
              <a:solidFill>
                <a:srgbClr val="FFFFFF"/>
              </a:solidFill>
              <a:latin typeface="华文细黑" pitchFamily="2" charset="-122"/>
              <a:ea typeface="华文细黑" pitchFamily="2" charset="-122"/>
            </a:endParaRPr>
          </a:p>
        </p:txBody>
      </p:sp>
      <p:sp>
        <p:nvSpPr>
          <p:cNvPr id="1032" name="Line 235"/>
          <p:cNvSpPr>
            <a:spLocks noChangeShapeType="1"/>
          </p:cNvSpPr>
          <p:nvPr/>
        </p:nvSpPr>
        <p:spPr bwMode="auto">
          <a:xfrm flipH="1">
            <a:off x="-2124075" y="789385"/>
            <a:ext cx="19431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lIns="79199" tIns="39600" rIns="79199" bIns="39600">
            <a:spAutoFit/>
          </a:bodyPr>
          <a:lstStyle/>
          <a:p>
            <a:pPr fontAlgn="base">
              <a:spcBef>
                <a:spcPct val="0"/>
              </a:spcBef>
              <a:spcAft>
                <a:spcPct val="0"/>
              </a:spcAft>
            </a:pPr>
            <a:endParaRPr lang="zh-CN" altLang="en-US">
              <a:solidFill>
                <a:prstClr val="black"/>
              </a:solidFill>
              <a:latin typeface="Arial" charset="0"/>
              <a:ea typeface="宋体" charset="-122"/>
            </a:endParaRPr>
          </a:p>
        </p:txBody>
      </p:sp>
    </p:spTree>
    <p:extLst>
      <p:ext uri="{BB962C8B-B14F-4D97-AF65-F5344CB8AC3E}">
        <p14:creationId xmlns:p14="http://schemas.microsoft.com/office/powerpoint/2010/main" val="924945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rtl="0" eaLnBrk="0" fontAlgn="base" hangingPunct="0">
        <a:spcBef>
          <a:spcPct val="0"/>
        </a:spcBef>
        <a:spcAft>
          <a:spcPct val="0"/>
        </a:spcAft>
        <a:defRPr sz="3600" b="1" kern="1200">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Verdana" pitchFamily="34" charset="0"/>
          <a:ea typeface="微软雅黑" pitchFamily="34" charset="-122"/>
        </a:defRPr>
      </a:lvl2pPr>
      <a:lvl3pPr algn="l" rtl="0" eaLnBrk="0" fontAlgn="base" hangingPunct="0">
        <a:spcBef>
          <a:spcPct val="0"/>
        </a:spcBef>
        <a:spcAft>
          <a:spcPct val="0"/>
        </a:spcAft>
        <a:defRPr sz="3600" b="1">
          <a:solidFill>
            <a:schemeClr val="bg1"/>
          </a:solidFill>
          <a:latin typeface="Verdana" pitchFamily="34" charset="0"/>
          <a:ea typeface="微软雅黑" pitchFamily="34" charset="-122"/>
        </a:defRPr>
      </a:lvl3pPr>
      <a:lvl4pPr algn="l" rtl="0" eaLnBrk="0" fontAlgn="base" hangingPunct="0">
        <a:spcBef>
          <a:spcPct val="0"/>
        </a:spcBef>
        <a:spcAft>
          <a:spcPct val="0"/>
        </a:spcAft>
        <a:defRPr sz="3600" b="1">
          <a:solidFill>
            <a:schemeClr val="bg1"/>
          </a:solidFill>
          <a:latin typeface="Verdana" pitchFamily="34" charset="0"/>
          <a:ea typeface="微软雅黑" pitchFamily="34" charset="-122"/>
        </a:defRPr>
      </a:lvl4pPr>
      <a:lvl5pPr algn="l" rtl="0" eaLnBrk="0" fontAlgn="base" hangingPunct="0">
        <a:spcBef>
          <a:spcPct val="0"/>
        </a:spcBef>
        <a:spcAft>
          <a:spcPct val="0"/>
        </a:spcAft>
        <a:defRPr sz="3600" b="1">
          <a:solidFill>
            <a:schemeClr val="bg1"/>
          </a:solidFill>
          <a:latin typeface="Verdana" pitchFamily="34" charset="0"/>
          <a:ea typeface="微软雅黑" pitchFamily="34" charset="-122"/>
        </a:defRPr>
      </a:lvl5pPr>
      <a:lvl6pPr marL="457196" algn="l" rtl="0" fontAlgn="base">
        <a:spcBef>
          <a:spcPct val="0"/>
        </a:spcBef>
        <a:spcAft>
          <a:spcPct val="0"/>
        </a:spcAft>
        <a:defRPr sz="3600" b="1">
          <a:solidFill>
            <a:schemeClr val="bg1"/>
          </a:solidFill>
          <a:latin typeface="Verdana" pitchFamily="34" charset="0"/>
          <a:ea typeface="微软雅黑" pitchFamily="34" charset="-122"/>
        </a:defRPr>
      </a:lvl6pPr>
      <a:lvl7pPr marL="914391" algn="l" rtl="0" fontAlgn="base">
        <a:spcBef>
          <a:spcPct val="0"/>
        </a:spcBef>
        <a:spcAft>
          <a:spcPct val="0"/>
        </a:spcAft>
        <a:defRPr sz="3600" b="1">
          <a:solidFill>
            <a:schemeClr val="bg1"/>
          </a:solidFill>
          <a:latin typeface="Verdana" pitchFamily="34" charset="0"/>
          <a:ea typeface="微软雅黑" pitchFamily="34" charset="-122"/>
        </a:defRPr>
      </a:lvl7pPr>
      <a:lvl8pPr marL="1371587" algn="l" rtl="0" fontAlgn="base">
        <a:spcBef>
          <a:spcPct val="0"/>
        </a:spcBef>
        <a:spcAft>
          <a:spcPct val="0"/>
        </a:spcAft>
        <a:defRPr sz="3600" b="1">
          <a:solidFill>
            <a:schemeClr val="bg1"/>
          </a:solidFill>
          <a:latin typeface="Verdana" pitchFamily="34" charset="0"/>
          <a:ea typeface="微软雅黑" pitchFamily="34" charset="-122"/>
        </a:defRPr>
      </a:lvl8pPr>
      <a:lvl9pPr marL="1828782" algn="l" rtl="0" fontAlgn="base">
        <a:spcBef>
          <a:spcPct val="0"/>
        </a:spcBef>
        <a:spcAft>
          <a:spcPct val="0"/>
        </a:spcAft>
        <a:defRPr sz="3600" b="1">
          <a:solidFill>
            <a:schemeClr val="bg1"/>
          </a:solidFill>
          <a:latin typeface="Verdana" pitchFamily="34" charset="0"/>
          <a:ea typeface="微软雅黑" pitchFamily="34" charset="-122"/>
        </a:defRPr>
      </a:lvl9pPr>
    </p:titleStyle>
    <p:bodyStyle>
      <a:lvl1pPr marL="342896" indent="-342896" algn="l" rtl="0" eaLnBrk="0" fontAlgn="base" hangingPunct="0">
        <a:spcBef>
          <a:spcPct val="20000"/>
        </a:spcBef>
        <a:spcAft>
          <a:spcPct val="0"/>
        </a:spcAft>
        <a:buFont typeface="Arial" charset="0"/>
        <a:buChar char="•"/>
        <a:defRPr sz="3200" kern="1200">
          <a:solidFill>
            <a:schemeClr val="tx1"/>
          </a:solidFill>
          <a:latin typeface="华文细黑" pitchFamily="2" charset="-122"/>
          <a:ea typeface="华文细黑" pitchFamily="2" charset="-122"/>
          <a:cs typeface="+mn-cs"/>
        </a:defRPr>
      </a:lvl1pPr>
      <a:lvl2pPr marL="742943" indent="-285747" algn="l" rtl="0" eaLnBrk="0" fontAlgn="base" hangingPunct="0">
        <a:spcBef>
          <a:spcPct val="20000"/>
        </a:spcBef>
        <a:spcAft>
          <a:spcPct val="0"/>
        </a:spcAft>
        <a:buFont typeface="Arial" charset="0"/>
        <a:buChar char="–"/>
        <a:defRPr sz="2800" kern="1200">
          <a:solidFill>
            <a:schemeClr val="tx1"/>
          </a:solidFill>
          <a:latin typeface="华文细黑" pitchFamily="2" charset="-122"/>
          <a:ea typeface="华文细黑" pitchFamily="2" charset="-122"/>
          <a:cs typeface="+mn-cs"/>
        </a:defRPr>
      </a:lvl2pPr>
      <a:lvl3pPr marL="1142988" indent="-228597" algn="l" rtl="0" eaLnBrk="0" fontAlgn="base" hangingPunct="0">
        <a:spcBef>
          <a:spcPct val="20000"/>
        </a:spcBef>
        <a:spcAft>
          <a:spcPct val="0"/>
        </a:spcAft>
        <a:buFont typeface="Arial" charset="0"/>
        <a:buChar char="•"/>
        <a:defRPr sz="2400" kern="1200">
          <a:solidFill>
            <a:schemeClr val="tx1"/>
          </a:solidFill>
          <a:latin typeface="华文细黑" pitchFamily="2" charset="-122"/>
          <a:ea typeface="华文细黑" pitchFamily="2" charset="-122"/>
          <a:cs typeface="+mn-cs"/>
        </a:defRPr>
      </a:lvl3pPr>
      <a:lvl4pPr marL="1600184" indent="-228597" algn="l" rtl="0" eaLnBrk="0" fontAlgn="base" hangingPunct="0">
        <a:spcBef>
          <a:spcPct val="20000"/>
        </a:spcBef>
        <a:spcAft>
          <a:spcPct val="0"/>
        </a:spcAft>
        <a:buFont typeface="Arial" charset="0"/>
        <a:buChar char="–"/>
        <a:defRPr sz="2000" kern="1200">
          <a:solidFill>
            <a:schemeClr val="tx1"/>
          </a:solidFill>
          <a:latin typeface="华文细黑" pitchFamily="2" charset="-122"/>
          <a:ea typeface="华文细黑" pitchFamily="2" charset="-122"/>
          <a:cs typeface="+mn-cs"/>
        </a:defRPr>
      </a:lvl4pPr>
      <a:lvl5pPr marL="2057379" indent="-228597" algn="l" rtl="0" eaLnBrk="0" fontAlgn="base" hangingPunct="0">
        <a:spcBef>
          <a:spcPct val="20000"/>
        </a:spcBef>
        <a:spcAft>
          <a:spcPct val="0"/>
        </a:spcAft>
        <a:buFont typeface="Arial" charset="0"/>
        <a:buChar char="»"/>
        <a:defRPr sz="2000" kern="1200">
          <a:solidFill>
            <a:schemeClr val="tx1"/>
          </a:solidFill>
          <a:latin typeface="华文细黑" pitchFamily="2" charset="-122"/>
          <a:ea typeface="华文细黑" pitchFamily="2" charset="-122"/>
          <a:cs typeface="+mn-cs"/>
        </a:defRPr>
      </a:lvl5pPr>
      <a:lvl6pPr marL="2514575" indent="-228597" algn="l" defTabSz="9143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70" indent="-228597" algn="l" defTabSz="9143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66" indent="-228597" algn="l" defTabSz="9143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61" indent="-228597" algn="l" defTabSz="9143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91" rtl="0" eaLnBrk="1" latinLnBrk="0" hangingPunct="1">
        <a:defRPr sz="1800" kern="1200">
          <a:solidFill>
            <a:schemeClr val="tx1"/>
          </a:solidFill>
          <a:latin typeface="+mn-lt"/>
          <a:ea typeface="+mn-ea"/>
          <a:cs typeface="+mn-cs"/>
        </a:defRPr>
      </a:lvl1pPr>
      <a:lvl2pPr marL="457196"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7" algn="l" defTabSz="914391" rtl="0" eaLnBrk="1" latinLnBrk="0" hangingPunct="1">
        <a:defRPr sz="1800" kern="1200">
          <a:solidFill>
            <a:schemeClr val="tx1"/>
          </a:solidFill>
          <a:latin typeface="+mn-lt"/>
          <a:ea typeface="+mn-ea"/>
          <a:cs typeface="+mn-cs"/>
        </a:defRPr>
      </a:lvl4pPr>
      <a:lvl5pPr marL="1828782" algn="l" defTabSz="914391" rtl="0" eaLnBrk="1" latinLnBrk="0" hangingPunct="1">
        <a:defRPr sz="1800" kern="1200">
          <a:solidFill>
            <a:schemeClr val="tx1"/>
          </a:solidFill>
          <a:latin typeface="+mn-lt"/>
          <a:ea typeface="+mn-ea"/>
          <a:cs typeface="+mn-cs"/>
        </a:defRPr>
      </a:lvl5pPr>
      <a:lvl6pPr marL="2285978" algn="l" defTabSz="914391" rtl="0" eaLnBrk="1" latinLnBrk="0" hangingPunct="1">
        <a:defRPr sz="1800" kern="1200">
          <a:solidFill>
            <a:schemeClr val="tx1"/>
          </a:solidFill>
          <a:latin typeface="+mn-lt"/>
          <a:ea typeface="+mn-ea"/>
          <a:cs typeface="+mn-cs"/>
        </a:defRPr>
      </a:lvl6pPr>
      <a:lvl7pPr marL="2743173" algn="l" defTabSz="914391" rtl="0" eaLnBrk="1" latinLnBrk="0" hangingPunct="1">
        <a:defRPr sz="1800" kern="1200">
          <a:solidFill>
            <a:schemeClr val="tx1"/>
          </a:solidFill>
          <a:latin typeface="+mn-lt"/>
          <a:ea typeface="+mn-ea"/>
          <a:cs typeface="+mn-cs"/>
        </a:defRPr>
      </a:lvl7pPr>
      <a:lvl8pPr marL="3200368" algn="l" defTabSz="914391" rtl="0" eaLnBrk="1" latinLnBrk="0" hangingPunct="1">
        <a:defRPr sz="1800" kern="1200">
          <a:solidFill>
            <a:schemeClr val="tx1"/>
          </a:solidFill>
          <a:latin typeface="+mn-lt"/>
          <a:ea typeface="+mn-ea"/>
          <a:cs typeface="+mn-cs"/>
        </a:defRPr>
      </a:lvl8pPr>
      <a:lvl9pPr marL="3657563" algn="l" defTabSz="91439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jpeg"/><Relationship Id="rId7" Type="http://schemas.openxmlformats.org/officeDocument/2006/relationships/diagramColors" Target="../diagrams/colors3.xml"/><Relationship Id="rId2" Type="http://schemas.openxmlformats.org/officeDocument/2006/relationships/image" Target="../media/image7.jpeg"/><Relationship Id="rId1" Type="http://schemas.openxmlformats.org/officeDocument/2006/relationships/slideLayout" Target="../slideLayouts/slideLayout1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5.jpeg"/><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16" name="直角三角形 15"/>
          <p:cNvSpPr/>
          <p:nvPr/>
        </p:nvSpPr>
        <p:spPr>
          <a:xfrm rot="5400000" flipV="1">
            <a:off x="8651082" y="0"/>
            <a:ext cx="492919" cy="49291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p>
        </p:txBody>
      </p:sp>
      <p:sp>
        <p:nvSpPr>
          <p:cNvPr id="2052" name="TextBox 13"/>
          <p:cNvSpPr txBox="1">
            <a:spLocks noChangeArrowheads="1"/>
          </p:cNvSpPr>
          <p:nvPr/>
        </p:nvSpPr>
        <p:spPr bwMode="auto">
          <a:xfrm>
            <a:off x="1329829" y="2779049"/>
            <a:ext cx="6111478" cy="53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3000" dirty="0">
                <a:solidFill>
                  <a:schemeClr val="bg1"/>
                </a:solidFill>
                <a:latin typeface="+mj-ea"/>
                <a:ea typeface="+mj-ea"/>
              </a:rPr>
              <a:t>长江江豚现状及解决措施</a:t>
            </a:r>
          </a:p>
        </p:txBody>
      </p:sp>
      <p:pic>
        <p:nvPicPr>
          <p:cNvPr id="2054" name="图片 6"/>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131840" y="627534"/>
            <a:ext cx="2507456" cy="183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2765388" y="3651870"/>
            <a:ext cx="3240360" cy="369332"/>
          </a:xfrm>
          <a:prstGeom prst="rect">
            <a:avLst/>
          </a:prstGeom>
          <a:noFill/>
        </p:spPr>
        <p:txBody>
          <a:bodyPr wrap="square" rtlCol="0">
            <a:spAutoFit/>
          </a:bodyPr>
          <a:lstStyle/>
          <a:p>
            <a:pPr algn="ctr"/>
            <a:r>
              <a:rPr lang="zh-CN" altLang="en-US" dirty="0">
                <a:solidFill>
                  <a:schemeClr val="bg1"/>
                </a:solidFill>
                <a:latin typeface="+mn-ea"/>
              </a:rPr>
              <a:t>合肥八中</a:t>
            </a:r>
            <a:r>
              <a:rPr lang="en-US" altLang="zh-CN" dirty="0">
                <a:solidFill>
                  <a:schemeClr val="bg1"/>
                </a:solidFill>
                <a:latin typeface="+mn-ea"/>
              </a:rPr>
              <a:t>B</a:t>
            </a:r>
            <a:r>
              <a:rPr lang="zh-CN" altLang="en-US" dirty="0">
                <a:solidFill>
                  <a:schemeClr val="bg1"/>
                </a:solidFill>
                <a:latin typeface="+mn-ea"/>
              </a:rPr>
              <a:t>队 主题答辩 </a:t>
            </a:r>
          </a:p>
        </p:txBody>
      </p:sp>
    </p:spTree>
    <p:extLst>
      <p:ext uri="{BB962C8B-B14F-4D97-AF65-F5344CB8AC3E}">
        <p14:creationId xmlns:p14="http://schemas.microsoft.com/office/powerpoint/2010/main" val="12834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组合 6"/>
          <p:cNvGrpSpPr/>
          <p:nvPr/>
        </p:nvGrpSpPr>
        <p:grpSpPr bwMode="auto">
          <a:xfrm>
            <a:off x="0" y="0"/>
            <a:ext cx="9144000" cy="217885"/>
            <a:chOff x="0" y="985354"/>
            <a:chExt cx="12192000" cy="290996"/>
          </a:xfrm>
        </p:grpSpPr>
        <p:sp>
          <p:nvSpPr>
            <p:cNvPr id="8" name="矩形 7"/>
            <p:cNvSpPr/>
            <p:nvPr/>
          </p:nvSpPr>
          <p:spPr>
            <a:xfrm>
              <a:off x="0" y="985354"/>
              <a:ext cx="12192000" cy="290996"/>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等腰三角形 8"/>
            <p:cNvSpPr>
              <a:spLocks noChangeAspect="1"/>
            </p:cNvSpPr>
            <p:nvPr/>
          </p:nvSpPr>
          <p:spPr>
            <a:xfrm>
              <a:off x="6034088" y="1168221"/>
              <a:ext cx="123825" cy="10812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0243" name="组合 9"/>
          <p:cNvGrpSpPr/>
          <p:nvPr/>
        </p:nvGrpSpPr>
        <p:grpSpPr bwMode="auto">
          <a:xfrm flipV="1">
            <a:off x="0" y="4958060"/>
            <a:ext cx="9144000" cy="205978"/>
            <a:chOff x="0" y="1001394"/>
            <a:chExt cx="12192000" cy="274956"/>
          </a:xfrm>
        </p:grpSpPr>
        <p:sp>
          <p:nvSpPr>
            <p:cNvPr id="11" name="矩形 10"/>
            <p:cNvSpPr/>
            <p:nvPr/>
          </p:nvSpPr>
          <p:spPr>
            <a:xfrm>
              <a:off x="0" y="1001394"/>
              <a:ext cx="12192000" cy="274956"/>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等腰三角形 11"/>
            <p:cNvSpPr>
              <a:spLocks noChangeAspect="1"/>
            </p:cNvSpPr>
            <p:nvPr/>
          </p:nvSpPr>
          <p:spPr>
            <a:xfrm>
              <a:off x="6034088" y="1168275"/>
              <a:ext cx="123825" cy="1080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0244" name="矩形 1"/>
          <p:cNvSpPr>
            <a:spLocks noChangeArrowheads="1"/>
          </p:cNvSpPr>
          <p:nvPr/>
        </p:nvSpPr>
        <p:spPr bwMode="auto">
          <a:xfrm>
            <a:off x="310754" y="411510"/>
            <a:ext cx="858172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r>
              <a:rPr lang="en-US" altLang="zh-CN" sz="2400" b="1" dirty="0">
                <a:solidFill>
                  <a:schemeClr val="accent1"/>
                </a:solidFill>
                <a:latin typeface="等线" panose="02010600030101010101" pitchFamily="2" charset="-122"/>
                <a:ea typeface="等线" panose="02010600030101010101" pitchFamily="2" charset="-122"/>
              </a:rPr>
              <a:t>4.3</a:t>
            </a:r>
            <a:r>
              <a:rPr lang="zh-CN" altLang="en-US" sz="2400" b="1" dirty="0">
                <a:solidFill>
                  <a:schemeClr val="accent1"/>
                </a:solidFill>
                <a:latin typeface="等线" panose="02010600030101010101" pitchFamily="2" charset="-122"/>
                <a:ea typeface="等线" panose="02010600030101010101" pitchFamily="2" charset="-122"/>
              </a:rPr>
              <a:t> 解决措施之三：</a:t>
            </a:r>
            <a:r>
              <a:rPr lang="zh-CN" altLang="en-US" b="1" dirty="0">
                <a:solidFill>
                  <a:schemeClr val="accent1"/>
                </a:solidFill>
                <a:latin typeface="等线" panose="02010600030101010101" pitchFamily="2" charset="-122"/>
                <a:ea typeface="等线" panose="02010600030101010101" pitchFamily="2" charset="-122"/>
              </a:rPr>
              <a:t>政府加大监管调控力度，自上而下对江豚实行有效保护</a:t>
            </a:r>
            <a:endParaRPr lang="zh-CN" altLang="zh-CN" b="1" dirty="0">
              <a:solidFill>
                <a:schemeClr val="accent1"/>
              </a:solidFill>
              <a:latin typeface="等线" panose="02010600030101010101" pitchFamily="2" charset="-122"/>
              <a:ea typeface="等线" panose="02010600030101010101" pitchFamily="2" charset="-122"/>
            </a:endParaRPr>
          </a:p>
        </p:txBody>
      </p:sp>
      <p:sp>
        <p:nvSpPr>
          <p:cNvPr id="10245" name="矩形 13"/>
          <p:cNvSpPr>
            <a:spLocks noChangeArrowheads="1"/>
          </p:cNvSpPr>
          <p:nvPr/>
        </p:nvSpPr>
        <p:spPr bwMode="auto">
          <a:xfrm>
            <a:off x="179512" y="851903"/>
            <a:ext cx="8521304" cy="349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nSpc>
                <a:spcPct val="130000"/>
              </a:lnSpc>
            </a:pPr>
            <a:r>
              <a:rPr lang="zh-CN" altLang="zh-CN" sz="1400" dirty="0">
                <a:latin typeface="华文中宋" panose="02010600040101010101" pitchFamily="2" charset="-122"/>
                <a:ea typeface="华文中宋" panose="02010600040101010101" pitchFamily="2" charset="-122"/>
              </a:rPr>
              <a:t>人工繁殖和迁地保护，都只是</a:t>
            </a:r>
            <a:r>
              <a:rPr lang="zh-CN" altLang="zh-CN" sz="1400" b="1" u="sng" dirty="0">
                <a:solidFill>
                  <a:schemeClr val="tx1"/>
                </a:solidFill>
                <a:latin typeface="华文中宋" panose="02010600040101010101" pitchFamily="2" charset="-122"/>
                <a:ea typeface="华文中宋" panose="02010600040101010101" pitchFamily="2" charset="-122"/>
              </a:rPr>
              <a:t>退而求其次的选择</a:t>
            </a:r>
            <a:r>
              <a:rPr lang="zh-CN" altLang="zh-CN" sz="1400" dirty="0">
                <a:latin typeface="华文中宋" panose="02010600040101010101" pitchFamily="2" charset="-122"/>
                <a:ea typeface="华文中宋" panose="02010600040101010101" pitchFamily="2" charset="-122"/>
              </a:rPr>
              <a:t>。</a:t>
            </a:r>
            <a:r>
              <a:rPr lang="zh-CN" altLang="zh-CN" sz="1400" dirty="0">
                <a:solidFill>
                  <a:schemeClr val="accent1"/>
                </a:solidFill>
                <a:latin typeface="+mn-ea"/>
              </a:rPr>
              <a:t>原始栖息地，才是江豚真正的归宿。</a:t>
            </a:r>
          </a:p>
        </p:txBody>
      </p:sp>
      <p:graphicFrame>
        <p:nvGraphicFramePr>
          <p:cNvPr id="4" name="图示 3"/>
          <p:cNvGraphicFramePr/>
          <p:nvPr>
            <p:extLst>
              <p:ext uri="{D42A27DB-BD31-4B8C-83A1-F6EECF244321}">
                <p14:modId xmlns:p14="http://schemas.microsoft.com/office/powerpoint/2010/main" val="3678644003"/>
              </p:ext>
            </p:extLst>
          </p:nvPr>
        </p:nvGraphicFramePr>
        <p:xfrm>
          <a:off x="405967" y="1635647"/>
          <a:ext cx="8424936" cy="31287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直接连接符 6"/>
          <p:cNvCxnSpPr/>
          <p:nvPr/>
        </p:nvCxnSpPr>
        <p:spPr>
          <a:xfrm>
            <a:off x="0" y="1563638"/>
            <a:ext cx="914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57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组合 6"/>
          <p:cNvGrpSpPr>
            <a:grpSpLocks/>
          </p:cNvGrpSpPr>
          <p:nvPr/>
        </p:nvGrpSpPr>
        <p:grpSpPr bwMode="auto">
          <a:xfrm>
            <a:off x="0" y="0"/>
            <a:ext cx="9144000" cy="217885"/>
            <a:chOff x="0" y="985354"/>
            <a:chExt cx="12192000" cy="290996"/>
          </a:xfrm>
        </p:grpSpPr>
        <p:sp>
          <p:nvSpPr>
            <p:cNvPr id="8" name="矩形 7"/>
            <p:cNvSpPr/>
            <p:nvPr/>
          </p:nvSpPr>
          <p:spPr>
            <a:xfrm>
              <a:off x="0" y="985354"/>
              <a:ext cx="12192000" cy="290996"/>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等腰三角形 8"/>
            <p:cNvSpPr>
              <a:spLocks noChangeAspect="1"/>
            </p:cNvSpPr>
            <p:nvPr/>
          </p:nvSpPr>
          <p:spPr>
            <a:xfrm>
              <a:off x="6034088" y="1168221"/>
              <a:ext cx="123825" cy="10812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0244" name="矩形 1"/>
          <p:cNvSpPr>
            <a:spLocks noChangeArrowheads="1"/>
          </p:cNvSpPr>
          <p:nvPr/>
        </p:nvSpPr>
        <p:spPr bwMode="auto">
          <a:xfrm>
            <a:off x="310754" y="411510"/>
            <a:ext cx="858172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r>
              <a:rPr lang="en-US" altLang="zh-CN" sz="2400" b="1" dirty="0">
                <a:solidFill>
                  <a:schemeClr val="accent1"/>
                </a:solidFill>
                <a:latin typeface="等线" panose="02010600030101010101" pitchFamily="2" charset="-122"/>
                <a:ea typeface="等线" panose="02010600030101010101" pitchFamily="2" charset="-122"/>
              </a:rPr>
              <a:t>4.4</a:t>
            </a:r>
            <a:r>
              <a:rPr lang="zh-CN" altLang="en-US" sz="2400" b="1" dirty="0">
                <a:solidFill>
                  <a:schemeClr val="accent1"/>
                </a:solidFill>
                <a:latin typeface="等线" panose="02010600030101010101" pitchFamily="2" charset="-122"/>
                <a:ea typeface="等线" panose="02010600030101010101" pitchFamily="2" charset="-122"/>
              </a:rPr>
              <a:t> 解决措施之四：运用超声波技术加强螺旋桨安全性</a:t>
            </a:r>
            <a:endParaRPr lang="zh-CN" altLang="zh-CN" sz="2400" b="1" dirty="0">
              <a:solidFill>
                <a:schemeClr val="accent1"/>
              </a:solidFill>
              <a:latin typeface="等线" panose="02010600030101010101" pitchFamily="2" charset="-122"/>
              <a:ea typeface="等线" panose="02010600030101010101" pitchFamily="2" charset="-122"/>
            </a:endParaRPr>
          </a:p>
        </p:txBody>
      </p:sp>
      <p:sp>
        <p:nvSpPr>
          <p:cNvPr id="10245" name="矩形 13"/>
          <p:cNvSpPr>
            <a:spLocks noChangeArrowheads="1"/>
          </p:cNvSpPr>
          <p:nvPr/>
        </p:nvSpPr>
        <p:spPr bwMode="auto">
          <a:xfrm>
            <a:off x="3419872" y="1783439"/>
            <a:ext cx="5032363" cy="1731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nSpc>
                <a:spcPct val="150000"/>
              </a:lnSpc>
            </a:pPr>
            <a:r>
              <a:rPr lang="zh-CN" altLang="en-US" dirty="0">
                <a:latin typeface="华文中宋" pitchFamily="2" charset="-122"/>
                <a:ea typeface="华文中宋" pitchFamily="2" charset="-122"/>
              </a:rPr>
              <a:t>      目前的船只螺旋桨设计基本未考虑到水中动物的保护，常常导致动物受伤甚至死亡，江豚就是其中很大的受害者，近几年几乎每年都会出现江豚被螺旋桨绞死的案例。</a:t>
            </a:r>
            <a:endParaRPr lang="zh-CN" altLang="zh-CN" dirty="0">
              <a:latin typeface="华文中宋" pitchFamily="2" charset="-122"/>
              <a:ea typeface="华文中宋" pitchFamily="2" charset="-122"/>
            </a:endParaRPr>
          </a:p>
        </p:txBody>
      </p:sp>
      <p:sp>
        <p:nvSpPr>
          <p:cNvPr id="4" name="TextBox 3"/>
          <p:cNvSpPr txBox="1"/>
          <p:nvPr/>
        </p:nvSpPr>
        <p:spPr>
          <a:xfrm>
            <a:off x="1115616" y="4195209"/>
            <a:ext cx="1569660" cy="276999"/>
          </a:xfrm>
          <a:prstGeom prst="rect">
            <a:avLst/>
          </a:prstGeom>
          <a:noFill/>
        </p:spPr>
        <p:txBody>
          <a:bodyPr wrap="none" rtlCol="0">
            <a:spAutoFit/>
          </a:bodyPr>
          <a:lstStyle/>
          <a:p>
            <a:r>
              <a:rPr lang="zh-CN" altLang="zh-CN" sz="1200" dirty="0">
                <a:latin typeface="华文中宋" pitchFamily="2" charset="-122"/>
                <a:ea typeface="华文中宋" pitchFamily="2" charset="-122"/>
              </a:rPr>
              <a:t>图片来源：百度贴吧</a:t>
            </a:r>
            <a:endParaRPr lang="zh-CN" altLang="en-US" sz="1200" dirty="0">
              <a:latin typeface="华文中宋" pitchFamily="2" charset="-122"/>
              <a:ea typeface="华文中宋" pitchFamily="2" charset="-122"/>
            </a:endParaRPr>
          </a:p>
        </p:txBody>
      </p:sp>
      <p:pic>
        <p:nvPicPr>
          <p:cNvPr id="2053" name="Picture 5"/>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55576" y="1131590"/>
            <a:ext cx="2277235" cy="3034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组合 9"/>
          <p:cNvGrpSpPr>
            <a:grpSpLocks/>
          </p:cNvGrpSpPr>
          <p:nvPr/>
        </p:nvGrpSpPr>
        <p:grpSpPr bwMode="auto">
          <a:xfrm flipV="1">
            <a:off x="0" y="4948014"/>
            <a:ext cx="9144000" cy="205978"/>
            <a:chOff x="0" y="1001394"/>
            <a:chExt cx="12192000" cy="274956"/>
          </a:xfrm>
        </p:grpSpPr>
        <p:sp>
          <p:nvSpPr>
            <p:cNvPr id="11" name="矩形 10"/>
            <p:cNvSpPr/>
            <p:nvPr/>
          </p:nvSpPr>
          <p:spPr>
            <a:xfrm>
              <a:off x="0" y="1001394"/>
              <a:ext cx="12192000" cy="274956"/>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等腰三角形 11"/>
            <p:cNvSpPr>
              <a:spLocks noChangeAspect="1"/>
            </p:cNvSpPr>
            <p:nvPr/>
          </p:nvSpPr>
          <p:spPr>
            <a:xfrm>
              <a:off x="6034088" y="1168275"/>
              <a:ext cx="123825" cy="1080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extLst>
      <p:ext uri="{BB962C8B-B14F-4D97-AF65-F5344CB8AC3E}">
        <p14:creationId xmlns:p14="http://schemas.microsoft.com/office/powerpoint/2010/main" val="390688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p:cNvGrpSpPr>
            <a:grpSpLocks/>
          </p:cNvGrpSpPr>
          <p:nvPr/>
        </p:nvGrpSpPr>
        <p:grpSpPr bwMode="auto">
          <a:xfrm>
            <a:off x="0" y="0"/>
            <a:ext cx="9144000" cy="217885"/>
            <a:chOff x="0" y="985354"/>
            <a:chExt cx="12192000" cy="290996"/>
          </a:xfrm>
        </p:grpSpPr>
        <p:sp>
          <p:nvSpPr>
            <p:cNvPr id="5" name="矩形 4"/>
            <p:cNvSpPr/>
            <p:nvPr/>
          </p:nvSpPr>
          <p:spPr>
            <a:xfrm>
              <a:off x="0" y="985354"/>
              <a:ext cx="12192000" cy="290996"/>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等腰三角形 5"/>
            <p:cNvSpPr>
              <a:spLocks noChangeAspect="1"/>
            </p:cNvSpPr>
            <p:nvPr/>
          </p:nvSpPr>
          <p:spPr>
            <a:xfrm>
              <a:off x="6034088" y="1168221"/>
              <a:ext cx="123825" cy="10812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7" name="组合 9"/>
          <p:cNvGrpSpPr>
            <a:grpSpLocks/>
          </p:cNvGrpSpPr>
          <p:nvPr/>
        </p:nvGrpSpPr>
        <p:grpSpPr bwMode="auto">
          <a:xfrm flipV="1">
            <a:off x="0" y="4958060"/>
            <a:ext cx="9144000" cy="205978"/>
            <a:chOff x="0" y="1001394"/>
            <a:chExt cx="12192000" cy="274956"/>
          </a:xfrm>
        </p:grpSpPr>
        <p:sp>
          <p:nvSpPr>
            <p:cNvPr id="8" name="矩形 7"/>
            <p:cNvSpPr/>
            <p:nvPr/>
          </p:nvSpPr>
          <p:spPr>
            <a:xfrm>
              <a:off x="0" y="1001394"/>
              <a:ext cx="12192000" cy="274956"/>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等腰三角形 8"/>
            <p:cNvSpPr>
              <a:spLocks noChangeAspect="1"/>
            </p:cNvSpPr>
            <p:nvPr/>
          </p:nvSpPr>
          <p:spPr>
            <a:xfrm>
              <a:off x="6034088" y="1168275"/>
              <a:ext cx="123825" cy="1080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0" name="矩形 1"/>
          <p:cNvSpPr>
            <a:spLocks noChangeArrowheads="1"/>
          </p:cNvSpPr>
          <p:nvPr/>
        </p:nvSpPr>
        <p:spPr bwMode="auto">
          <a:xfrm>
            <a:off x="310754" y="459581"/>
            <a:ext cx="8437710" cy="80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r>
              <a:rPr lang="en-US" altLang="zh-CN" sz="2400" b="1" dirty="0">
                <a:solidFill>
                  <a:schemeClr val="accent1"/>
                </a:solidFill>
                <a:latin typeface="等线" panose="02010600030101010101" pitchFamily="2" charset="-122"/>
                <a:ea typeface="等线" panose="02010600030101010101" pitchFamily="2" charset="-122"/>
              </a:rPr>
              <a:t>4.4</a:t>
            </a:r>
            <a:r>
              <a:rPr lang="zh-CN" altLang="en-US" sz="2400" b="1" dirty="0">
                <a:solidFill>
                  <a:schemeClr val="accent1"/>
                </a:solidFill>
                <a:latin typeface="等线" panose="02010600030101010101" pitchFamily="2" charset="-122"/>
                <a:ea typeface="等线" panose="02010600030101010101" pitchFamily="2" charset="-122"/>
              </a:rPr>
              <a:t> 解决措施之四：运用超声波技术加强螺旋桨安全性</a:t>
            </a:r>
          </a:p>
          <a:p>
            <a:endParaRPr lang="zh-CN" altLang="zh-CN" sz="2400" b="1" dirty="0">
              <a:solidFill>
                <a:schemeClr val="accent1"/>
              </a:solidFill>
              <a:latin typeface="等线" panose="02010600030101010101" pitchFamily="2" charset="-122"/>
              <a:ea typeface="等线" panose="02010600030101010101" pitchFamily="2" charset="-122"/>
            </a:endParaRPr>
          </a:p>
        </p:txBody>
      </p:sp>
      <p:sp>
        <p:nvSpPr>
          <p:cNvPr id="16" name="矩形 15"/>
          <p:cNvSpPr/>
          <p:nvPr/>
        </p:nvSpPr>
        <p:spPr>
          <a:xfrm>
            <a:off x="6156176" y="1635646"/>
            <a:ext cx="1210588" cy="400110"/>
          </a:xfrm>
          <a:prstGeom prst="rect">
            <a:avLst/>
          </a:prstGeom>
        </p:spPr>
        <p:txBody>
          <a:bodyPr wrap="none">
            <a:spAutoFit/>
          </a:bodyPr>
          <a:lstStyle/>
          <a:p>
            <a:r>
              <a:rPr lang="zh-CN" altLang="en-US" sz="2000" dirty="0"/>
              <a:t>技术原理</a:t>
            </a:r>
          </a:p>
        </p:txBody>
      </p:sp>
      <p:sp>
        <p:nvSpPr>
          <p:cNvPr id="22" name="矩形 21"/>
          <p:cNvSpPr/>
          <p:nvPr/>
        </p:nvSpPr>
        <p:spPr>
          <a:xfrm>
            <a:off x="4932040" y="2634143"/>
            <a:ext cx="3744416" cy="1200329"/>
          </a:xfrm>
          <a:prstGeom prst="rect">
            <a:avLst/>
          </a:prstGeom>
        </p:spPr>
        <p:txBody>
          <a:bodyPr wrap="square">
            <a:spAutoFit/>
          </a:bodyPr>
          <a:lstStyle/>
          <a:p>
            <a:r>
              <a:rPr lang="zh-CN" altLang="en-US" dirty="0"/>
              <a:t>超声波发射器向某一方向发射超声波，途中碰到障碍物就立即返回来，超声波接收器收到反射波，从而确定位置</a:t>
            </a:r>
          </a:p>
        </p:txBody>
      </p:sp>
      <p:pic>
        <p:nvPicPr>
          <p:cNvPr id="27" name="图片 26" descr="图片包含 事情&#10;&#10;已生成极高可信度的说明"/>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7544" y="1635646"/>
            <a:ext cx="3684252" cy="1980286"/>
          </a:xfrm>
          <a:prstGeom prst="rect">
            <a:avLst/>
          </a:prstGeom>
        </p:spPr>
      </p:pic>
    </p:spTree>
    <p:extLst>
      <p:ext uri="{BB962C8B-B14F-4D97-AF65-F5344CB8AC3E}">
        <p14:creationId xmlns:p14="http://schemas.microsoft.com/office/powerpoint/2010/main" val="78363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0" y="0"/>
            <a:ext cx="9144000" cy="217885"/>
            <a:chOff x="0" y="985354"/>
            <a:chExt cx="12192000" cy="290996"/>
          </a:xfrm>
        </p:grpSpPr>
        <p:sp>
          <p:nvSpPr>
            <p:cNvPr id="8" name="矩形 7"/>
            <p:cNvSpPr/>
            <p:nvPr/>
          </p:nvSpPr>
          <p:spPr>
            <a:xfrm>
              <a:off x="0" y="985354"/>
              <a:ext cx="12192000" cy="290996"/>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等腰三角形 8"/>
            <p:cNvSpPr>
              <a:spLocks noChangeAspect="1"/>
            </p:cNvSpPr>
            <p:nvPr/>
          </p:nvSpPr>
          <p:spPr>
            <a:xfrm>
              <a:off x="6034088" y="1168221"/>
              <a:ext cx="123825" cy="10812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0" name="组合 9"/>
          <p:cNvGrpSpPr>
            <a:grpSpLocks/>
          </p:cNvGrpSpPr>
          <p:nvPr/>
        </p:nvGrpSpPr>
        <p:grpSpPr bwMode="auto">
          <a:xfrm flipV="1">
            <a:off x="0" y="4958060"/>
            <a:ext cx="9144000" cy="205978"/>
            <a:chOff x="0" y="1001394"/>
            <a:chExt cx="12192000" cy="274956"/>
          </a:xfrm>
        </p:grpSpPr>
        <p:sp>
          <p:nvSpPr>
            <p:cNvPr id="11" name="矩形 10"/>
            <p:cNvSpPr/>
            <p:nvPr/>
          </p:nvSpPr>
          <p:spPr>
            <a:xfrm>
              <a:off x="0" y="1001394"/>
              <a:ext cx="12192000" cy="274956"/>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等腰三角形 11"/>
            <p:cNvSpPr>
              <a:spLocks noChangeAspect="1"/>
            </p:cNvSpPr>
            <p:nvPr/>
          </p:nvSpPr>
          <p:spPr>
            <a:xfrm>
              <a:off x="6034088" y="1168275"/>
              <a:ext cx="123825" cy="1080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3" name="矩形 1"/>
          <p:cNvSpPr>
            <a:spLocks noChangeArrowheads="1"/>
          </p:cNvSpPr>
          <p:nvPr/>
        </p:nvSpPr>
        <p:spPr bwMode="auto">
          <a:xfrm>
            <a:off x="310754" y="459581"/>
            <a:ext cx="8437710" cy="80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r>
              <a:rPr lang="en-US" altLang="zh-CN" sz="2400" b="1" dirty="0">
                <a:solidFill>
                  <a:schemeClr val="accent1"/>
                </a:solidFill>
                <a:latin typeface="等线" panose="02010600030101010101" pitchFamily="2" charset="-122"/>
                <a:ea typeface="等线" panose="02010600030101010101" pitchFamily="2" charset="-122"/>
              </a:rPr>
              <a:t>4.4</a:t>
            </a:r>
            <a:r>
              <a:rPr lang="zh-CN" altLang="en-US" sz="2400" b="1" dirty="0">
                <a:solidFill>
                  <a:schemeClr val="accent1"/>
                </a:solidFill>
                <a:latin typeface="等线" panose="02010600030101010101" pitchFamily="2" charset="-122"/>
                <a:ea typeface="等线" panose="02010600030101010101" pitchFamily="2" charset="-122"/>
              </a:rPr>
              <a:t> 解决措施之四：运用超声波技术加强螺旋桨安全性</a:t>
            </a:r>
          </a:p>
          <a:p>
            <a:endParaRPr lang="zh-CN" altLang="zh-CN" sz="2400" b="1" dirty="0">
              <a:solidFill>
                <a:schemeClr val="accent1"/>
              </a:solidFill>
              <a:latin typeface="等线" panose="02010600030101010101" pitchFamily="2" charset="-122"/>
              <a:ea typeface="等线" panose="02010600030101010101" pitchFamily="2" charset="-122"/>
            </a:endParaRPr>
          </a:p>
        </p:txBody>
      </p:sp>
      <p:graphicFrame>
        <p:nvGraphicFramePr>
          <p:cNvPr id="14" name="图示 13"/>
          <p:cNvGraphicFramePr/>
          <p:nvPr>
            <p:extLst>
              <p:ext uri="{D42A27DB-BD31-4B8C-83A1-F6EECF244321}">
                <p14:modId xmlns:p14="http://schemas.microsoft.com/office/powerpoint/2010/main" val="2932601398"/>
              </p:ext>
            </p:extLst>
          </p:nvPr>
        </p:nvGraphicFramePr>
        <p:xfrm>
          <a:off x="1619672" y="987574"/>
          <a:ext cx="6264696" cy="3762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589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extBox 13"/>
          <p:cNvSpPr txBox="1">
            <a:spLocks noChangeArrowheads="1"/>
          </p:cNvSpPr>
          <p:nvPr/>
        </p:nvSpPr>
        <p:spPr bwMode="auto">
          <a:xfrm>
            <a:off x="1763688" y="1779662"/>
            <a:ext cx="6111478" cy="117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7200" dirty="0">
                <a:solidFill>
                  <a:schemeClr val="bg1"/>
                </a:solidFill>
                <a:latin typeface="华文中宋" pitchFamily="2" charset="-122"/>
                <a:ea typeface="华文中宋" pitchFamily="2" charset="-122"/>
              </a:rPr>
              <a:t>谢谢聆听！</a:t>
            </a:r>
          </a:p>
        </p:txBody>
      </p:sp>
    </p:spTree>
    <p:extLst>
      <p:ext uri="{BB962C8B-B14F-4D97-AF65-F5344CB8AC3E}">
        <p14:creationId xmlns:p14="http://schemas.microsoft.com/office/powerpoint/2010/main" val="349582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水, 游泳, 动物, 池&#10;&#10;已生成极高可信度的说明"/>
          <p:cNvPicPr>
            <a:picLocks noChangeAspect="1"/>
          </p:cNvPicPr>
          <p:nvPr/>
        </p:nvPicPr>
        <p:blipFill rotWithShape="1">
          <a:blip r:embed="rId2" cstate="print">
            <a:extLst>
              <a:ext uri="{28A0092B-C50C-407E-A947-70E740481C1C}">
                <a14:useLocalDpi xmlns:a14="http://schemas.microsoft.com/office/drawing/2010/main"/>
              </a:ext>
            </a:extLst>
          </a:blip>
          <a:srcRect l="14962" t="-1418" r="424" b="9375"/>
          <a:stretch/>
        </p:blipFill>
        <p:spPr>
          <a:xfrm>
            <a:off x="0" y="-92546"/>
            <a:ext cx="9144000" cy="5236046"/>
          </a:xfrm>
          <a:prstGeom prst="rect">
            <a:avLst/>
          </a:prstGeom>
        </p:spPr>
      </p:pic>
      <p:sp>
        <p:nvSpPr>
          <p:cNvPr id="12" name="等腰三角形 11"/>
          <p:cNvSpPr>
            <a:spLocks noChangeAspect="1"/>
          </p:cNvSpPr>
          <p:nvPr/>
        </p:nvSpPr>
        <p:spPr bwMode="auto">
          <a:xfrm flipV="1">
            <a:off x="4525562" y="4940293"/>
            <a:ext cx="92869" cy="8096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13" name="图示 12"/>
          <p:cNvGraphicFramePr/>
          <p:nvPr>
            <p:extLst>
              <p:ext uri="{D42A27DB-BD31-4B8C-83A1-F6EECF244321}">
                <p14:modId xmlns:p14="http://schemas.microsoft.com/office/powerpoint/2010/main" val="1653902773"/>
              </p:ext>
            </p:extLst>
          </p:nvPr>
        </p:nvGraphicFramePr>
        <p:xfrm>
          <a:off x="315511" y="123478"/>
          <a:ext cx="8512969" cy="936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图示 5"/>
          <p:cNvGraphicFramePr/>
          <p:nvPr>
            <p:extLst>
              <p:ext uri="{D42A27DB-BD31-4B8C-83A1-F6EECF244321}">
                <p14:modId xmlns:p14="http://schemas.microsoft.com/office/powerpoint/2010/main" val="1386311428"/>
              </p:ext>
            </p:extLst>
          </p:nvPr>
        </p:nvGraphicFramePr>
        <p:xfrm>
          <a:off x="4788024" y="1413989"/>
          <a:ext cx="4752528" cy="32415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文本框 6"/>
          <p:cNvSpPr txBox="1"/>
          <p:nvPr/>
        </p:nvSpPr>
        <p:spPr>
          <a:xfrm>
            <a:off x="5468917" y="2759238"/>
            <a:ext cx="851573" cy="738664"/>
          </a:xfrm>
          <a:prstGeom prst="rect">
            <a:avLst/>
          </a:prstGeom>
          <a:noFill/>
        </p:spPr>
        <p:txBody>
          <a:bodyPr wrap="square" rtlCol="0">
            <a:spAutoFit/>
          </a:bodyPr>
          <a:lstStyle/>
          <a:p>
            <a:pPr lvl="0"/>
            <a:r>
              <a:rPr lang="zh-CN" altLang="zh-CN" sz="1400" dirty="0">
                <a:solidFill>
                  <a:schemeClr val="bg1"/>
                </a:solidFill>
                <a:latin typeface="华文中宋" pitchFamily="2" charset="-122"/>
                <a:ea typeface="华文中宋" pitchFamily="2" charset="-122"/>
              </a:rPr>
              <a:t>国家二级保护动物</a:t>
            </a:r>
            <a:endParaRPr lang="zh-CN" altLang="en-US" sz="1400" dirty="0">
              <a:solidFill>
                <a:schemeClr val="bg1"/>
              </a:solidFill>
            </a:endParaRPr>
          </a:p>
        </p:txBody>
      </p:sp>
      <p:sp>
        <p:nvSpPr>
          <p:cNvPr id="8" name="文本框 7"/>
          <p:cNvSpPr txBox="1"/>
          <p:nvPr/>
        </p:nvSpPr>
        <p:spPr>
          <a:xfrm>
            <a:off x="5481805" y="1799033"/>
            <a:ext cx="993066" cy="400110"/>
          </a:xfrm>
          <a:prstGeom prst="rect">
            <a:avLst/>
          </a:prstGeom>
          <a:noFill/>
        </p:spPr>
        <p:txBody>
          <a:bodyPr wrap="square" rtlCol="0">
            <a:spAutoFit/>
          </a:bodyPr>
          <a:lstStyle/>
          <a:p>
            <a:r>
              <a:rPr lang="zh-CN" altLang="en-US" sz="2000" dirty="0">
                <a:solidFill>
                  <a:schemeClr val="bg1"/>
                </a:solidFill>
                <a:latin typeface="华文中宋" panose="02010600040101010101" pitchFamily="2" charset="-122"/>
                <a:ea typeface="华文中宋" panose="02010600040101010101" pitchFamily="2" charset="-122"/>
              </a:rPr>
              <a:t>分布</a:t>
            </a:r>
          </a:p>
        </p:txBody>
      </p:sp>
      <p:sp>
        <p:nvSpPr>
          <p:cNvPr id="9" name="文本框 8"/>
          <p:cNvSpPr txBox="1"/>
          <p:nvPr/>
        </p:nvSpPr>
        <p:spPr>
          <a:xfrm>
            <a:off x="5364088" y="3849310"/>
            <a:ext cx="957784" cy="738664"/>
          </a:xfrm>
          <a:prstGeom prst="rect">
            <a:avLst/>
          </a:prstGeom>
          <a:noFill/>
        </p:spPr>
        <p:txBody>
          <a:bodyPr wrap="square" rtlCol="0">
            <a:spAutoFit/>
          </a:bodyPr>
          <a:lstStyle/>
          <a:p>
            <a:pPr lvl="0"/>
            <a:r>
              <a:rPr lang="en-US" altLang="zh-CN" sz="1400" b="1" dirty="0">
                <a:solidFill>
                  <a:schemeClr val="bg1"/>
                </a:solidFill>
                <a:latin typeface="华文中宋" pitchFamily="2" charset="-122"/>
                <a:ea typeface="华文中宋" pitchFamily="2" charset="-122"/>
              </a:rPr>
              <a:t>“</a:t>
            </a:r>
            <a:r>
              <a:rPr lang="zh-CN" altLang="zh-CN" sz="1400" b="1" dirty="0">
                <a:solidFill>
                  <a:schemeClr val="bg1"/>
                </a:solidFill>
                <a:latin typeface="华文中宋" pitchFamily="2" charset="-122"/>
                <a:ea typeface="华文中宋" pitchFamily="2" charset="-122"/>
              </a:rPr>
              <a:t>极度濒危</a:t>
            </a:r>
            <a:r>
              <a:rPr lang="en-US" altLang="zh-CN" sz="1400" b="1" dirty="0">
                <a:solidFill>
                  <a:schemeClr val="bg1"/>
                </a:solidFill>
                <a:latin typeface="华文中宋" pitchFamily="2" charset="-122"/>
                <a:ea typeface="华文中宋" pitchFamily="2" charset="-122"/>
              </a:rPr>
              <a:t>”(CR)</a:t>
            </a:r>
            <a:r>
              <a:rPr lang="zh-CN" altLang="zh-CN" sz="1400" b="1" dirty="0">
                <a:solidFill>
                  <a:schemeClr val="bg1"/>
                </a:solidFill>
                <a:latin typeface="华文中宋" pitchFamily="2" charset="-122"/>
                <a:ea typeface="华文中宋" pitchFamily="2" charset="-122"/>
              </a:rPr>
              <a:t>级别！</a:t>
            </a:r>
            <a:endParaRPr lang="zh-CN" altLang="en-US" sz="1400" dirty="0">
              <a:solidFill>
                <a:schemeClr val="bg1"/>
              </a:solidFill>
            </a:endParaRPr>
          </a:p>
        </p:txBody>
      </p:sp>
    </p:spTree>
    <p:extLst>
      <p:ext uri="{BB962C8B-B14F-4D97-AF65-F5344CB8AC3E}">
        <p14:creationId xmlns:p14="http://schemas.microsoft.com/office/powerpoint/2010/main" val="83461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6"/>
          <p:cNvGrpSpPr>
            <a:grpSpLocks/>
          </p:cNvGrpSpPr>
          <p:nvPr/>
        </p:nvGrpSpPr>
        <p:grpSpPr bwMode="auto">
          <a:xfrm>
            <a:off x="0" y="0"/>
            <a:ext cx="9144000" cy="217885"/>
            <a:chOff x="0" y="985354"/>
            <a:chExt cx="12192000" cy="290996"/>
          </a:xfrm>
        </p:grpSpPr>
        <p:sp>
          <p:nvSpPr>
            <p:cNvPr id="8" name="矩形 7"/>
            <p:cNvSpPr/>
            <p:nvPr/>
          </p:nvSpPr>
          <p:spPr>
            <a:xfrm>
              <a:off x="0" y="985354"/>
              <a:ext cx="12192000" cy="290996"/>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等腰三角形 8"/>
            <p:cNvSpPr>
              <a:spLocks noChangeAspect="1"/>
            </p:cNvSpPr>
            <p:nvPr/>
          </p:nvSpPr>
          <p:spPr>
            <a:xfrm>
              <a:off x="6034088" y="1168221"/>
              <a:ext cx="123825" cy="10812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123" name="组合 9"/>
          <p:cNvGrpSpPr>
            <a:grpSpLocks/>
          </p:cNvGrpSpPr>
          <p:nvPr/>
        </p:nvGrpSpPr>
        <p:grpSpPr bwMode="auto">
          <a:xfrm flipV="1">
            <a:off x="0" y="4937523"/>
            <a:ext cx="9144000" cy="205978"/>
            <a:chOff x="0" y="1001394"/>
            <a:chExt cx="12192000" cy="274956"/>
          </a:xfrm>
        </p:grpSpPr>
        <p:sp>
          <p:nvSpPr>
            <p:cNvPr id="11" name="矩形 10"/>
            <p:cNvSpPr/>
            <p:nvPr/>
          </p:nvSpPr>
          <p:spPr>
            <a:xfrm>
              <a:off x="0" y="1001394"/>
              <a:ext cx="12192000" cy="274956"/>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等腰三角形 11"/>
            <p:cNvSpPr>
              <a:spLocks noChangeAspect="1"/>
            </p:cNvSpPr>
            <p:nvPr/>
          </p:nvSpPr>
          <p:spPr>
            <a:xfrm>
              <a:off x="6034088" y="1168275"/>
              <a:ext cx="123825" cy="1080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124" name="矩形 4"/>
          <p:cNvSpPr>
            <a:spLocks noChangeArrowheads="1"/>
          </p:cNvSpPr>
          <p:nvPr/>
        </p:nvSpPr>
        <p:spPr bwMode="auto">
          <a:xfrm>
            <a:off x="267891" y="392906"/>
            <a:ext cx="4598194"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r>
              <a:rPr lang="en-US" altLang="zh-CN" sz="2400" b="1" dirty="0">
                <a:solidFill>
                  <a:schemeClr val="accent1"/>
                </a:solidFill>
                <a:latin typeface="等线" panose="02010600030101010101" pitchFamily="2" charset="-122"/>
                <a:ea typeface="等线" panose="02010600030101010101" pitchFamily="2" charset="-122"/>
              </a:rPr>
              <a:t>1.</a:t>
            </a:r>
            <a:r>
              <a:rPr lang="zh-CN" altLang="en-US" sz="2400" b="1" dirty="0">
                <a:solidFill>
                  <a:schemeClr val="accent1"/>
                </a:solidFill>
                <a:latin typeface="等线" panose="02010600030101010101" pitchFamily="2" charset="-122"/>
                <a:ea typeface="等线" panose="02010600030101010101" pitchFamily="2" charset="-122"/>
              </a:rPr>
              <a:t> </a:t>
            </a:r>
            <a:r>
              <a:rPr lang="zh-CN" altLang="zh-CN" sz="2400" b="1" dirty="0">
                <a:solidFill>
                  <a:schemeClr val="accent1"/>
                </a:solidFill>
                <a:latin typeface="等线" panose="02010600030101010101" pitchFamily="2" charset="-122"/>
                <a:ea typeface="等线" panose="02010600030101010101" pitchFamily="2" charset="-122"/>
              </a:rPr>
              <a:t>长江江豚及其现状</a:t>
            </a:r>
            <a:endParaRPr lang="zh-CN" altLang="en-US" sz="2400" b="1" dirty="0">
              <a:solidFill>
                <a:schemeClr val="accent1"/>
              </a:solidFill>
              <a:latin typeface="等线" panose="02010600030101010101" pitchFamily="2" charset="-122"/>
              <a:ea typeface="等线" panose="02010600030101010101" pitchFamily="2" charset="-122"/>
            </a:endParaRPr>
          </a:p>
        </p:txBody>
      </p:sp>
      <p:pic>
        <p:nvPicPr>
          <p:cNvPr id="512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5576" y="2175270"/>
            <a:ext cx="274320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矩形 13"/>
          <p:cNvSpPr>
            <a:spLocks noChangeArrowheads="1"/>
          </p:cNvSpPr>
          <p:nvPr/>
        </p:nvSpPr>
        <p:spPr bwMode="auto">
          <a:xfrm>
            <a:off x="267891" y="4336641"/>
            <a:ext cx="4609951"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r>
              <a:rPr lang="zh-CN" altLang="zh-CN" sz="1600" b="1" dirty="0">
                <a:latin typeface="华文中宋" pitchFamily="2" charset="-122"/>
                <a:ea typeface="华文中宋" pitchFamily="2" charset="-122"/>
              </a:rPr>
              <a:t>镇江一雄江豚命丧螺旋桨 尾部伤口</a:t>
            </a:r>
            <a:r>
              <a:rPr lang="en-US" altLang="zh-CN" sz="1600" b="1" dirty="0">
                <a:latin typeface="华文中宋" pitchFamily="2" charset="-122"/>
                <a:ea typeface="华文中宋" pitchFamily="2" charset="-122"/>
              </a:rPr>
              <a:t>30</a:t>
            </a:r>
            <a:r>
              <a:rPr lang="zh-CN" altLang="zh-CN" sz="1600" b="1" dirty="0">
                <a:latin typeface="华文中宋" pitchFamily="2" charset="-122"/>
                <a:ea typeface="华文中宋" pitchFamily="2" charset="-122"/>
              </a:rPr>
              <a:t>厘米</a:t>
            </a:r>
            <a:endParaRPr lang="en-US" altLang="zh-CN" sz="1600" b="1" dirty="0">
              <a:latin typeface="华文中宋" pitchFamily="2" charset="-122"/>
              <a:ea typeface="华文中宋" pitchFamily="2" charset="-122"/>
            </a:endParaRPr>
          </a:p>
        </p:txBody>
      </p:sp>
      <p:pic>
        <p:nvPicPr>
          <p:cNvPr id="5128"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36096" y="2175269"/>
            <a:ext cx="2730104"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矩形 14"/>
          <p:cNvSpPr>
            <a:spLocks noChangeArrowheads="1"/>
          </p:cNvSpPr>
          <p:nvPr/>
        </p:nvSpPr>
        <p:spPr bwMode="auto">
          <a:xfrm>
            <a:off x="1245642" y="4585500"/>
            <a:ext cx="2433638" cy="238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r>
              <a:rPr lang="zh-CN" altLang="en-US" sz="1100" dirty="0">
                <a:solidFill>
                  <a:srgbClr val="000000"/>
                </a:solidFill>
                <a:latin typeface="华文中宋" pitchFamily="2" charset="-122"/>
                <a:ea typeface="华文中宋" pitchFamily="2" charset="-122"/>
              </a:rPr>
              <a:t>来源： 新华社</a:t>
            </a:r>
            <a:r>
              <a:rPr lang="en-US" altLang="zh-CN" sz="1100" dirty="0">
                <a:solidFill>
                  <a:srgbClr val="000000"/>
                </a:solidFill>
                <a:latin typeface="华文中宋" pitchFamily="2" charset="-122"/>
                <a:ea typeface="华文中宋" pitchFamily="2" charset="-122"/>
              </a:rPr>
              <a:t>—</a:t>
            </a:r>
            <a:r>
              <a:rPr lang="zh-CN" altLang="en-US" sz="1100" dirty="0">
                <a:solidFill>
                  <a:srgbClr val="000000"/>
                </a:solidFill>
                <a:latin typeface="华文中宋" pitchFamily="2" charset="-122"/>
                <a:ea typeface="华文中宋" pitchFamily="2" charset="-122"/>
              </a:rPr>
              <a:t>现代快报</a:t>
            </a:r>
            <a:endParaRPr lang="zh-CN" altLang="zh-CN" sz="1100" dirty="0">
              <a:solidFill>
                <a:srgbClr val="000000"/>
              </a:solidFill>
              <a:latin typeface="华文中宋" pitchFamily="2" charset="-122"/>
              <a:ea typeface="华文中宋" pitchFamily="2" charset="-122"/>
            </a:endParaRPr>
          </a:p>
        </p:txBody>
      </p:sp>
      <p:sp>
        <p:nvSpPr>
          <p:cNvPr id="5130" name="矩形 17"/>
          <p:cNvSpPr>
            <a:spLocks noChangeArrowheads="1"/>
          </p:cNvSpPr>
          <p:nvPr/>
        </p:nvSpPr>
        <p:spPr bwMode="auto">
          <a:xfrm>
            <a:off x="5796136" y="4310057"/>
            <a:ext cx="2847975"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r>
              <a:rPr lang="zh-CN" altLang="en-US" sz="1600" b="1" dirty="0">
                <a:latin typeface="华文中宋" pitchFamily="2" charset="-122"/>
                <a:ea typeface="华文中宋" pitchFamily="2" charset="-122"/>
              </a:rPr>
              <a:t>鄱阳湖又现死亡江豚</a:t>
            </a:r>
            <a:endParaRPr lang="en-US" altLang="zh-CN" sz="1600" b="1" dirty="0">
              <a:latin typeface="华文中宋" pitchFamily="2" charset="-122"/>
              <a:ea typeface="华文中宋" pitchFamily="2" charset="-122"/>
            </a:endParaRPr>
          </a:p>
        </p:txBody>
      </p:sp>
      <p:sp>
        <p:nvSpPr>
          <p:cNvPr id="5131" name="矩形 18"/>
          <p:cNvSpPr>
            <a:spLocks noChangeArrowheads="1"/>
          </p:cNvSpPr>
          <p:nvPr/>
        </p:nvSpPr>
        <p:spPr bwMode="auto">
          <a:xfrm>
            <a:off x="5856762" y="4612082"/>
            <a:ext cx="1919436" cy="238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1100" dirty="0">
                <a:solidFill>
                  <a:srgbClr val="000000"/>
                </a:solidFill>
                <a:latin typeface="华文中宋" pitchFamily="2" charset="-122"/>
                <a:ea typeface="华文中宋" pitchFamily="2" charset="-122"/>
              </a:rPr>
              <a:t>来源</a:t>
            </a:r>
            <a:r>
              <a:rPr lang="en-US" altLang="zh-CN" sz="1100" dirty="0">
                <a:solidFill>
                  <a:srgbClr val="000000"/>
                </a:solidFill>
                <a:latin typeface="华文中宋" pitchFamily="2" charset="-122"/>
                <a:ea typeface="华文中宋" pitchFamily="2" charset="-122"/>
              </a:rPr>
              <a:t>: </a:t>
            </a:r>
            <a:r>
              <a:rPr lang="zh-CN" altLang="en-US" sz="1100" dirty="0">
                <a:solidFill>
                  <a:srgbClr val="000000"/>
                </a:solidFill>
                <a:latin typeface="华文中宋" pitchFamily="2" charset="-122"/>
                <a:ea typeface="华文中宋" pitchFamily="2" charset="-122"/>
              </a:rPr>
              <a:t>大江网</a:t>
            </a:r>
            <a:r>
              <a:rPr lang="en-US" altLang="zh-CN" sz="1100" dirty="0">
                <a:solidFill>
                  <a:srgbClr val="000000"/>
                </a:solidFill>
                <a:latin typeface="华文中宋" pitchFamily="2" charset="-122"/>
                <a:ea typeface="华文中宋" pitchFamily="2" charset="-122"/>
              </a:rPr>
              <a:t>-</a:t>
            </a:r>
            <a:r>
              <a:rPr lang="zh-CN" altLang="en-US" sz="1100" dirty="0">
                <a:solidFill>
                  <a:srgbClr val="000000"/>
                </a:solidFill>
                <a:latin typeface="华文中宋" pitchFamily="2" charset="-122"/>
                <a:ea typeface="华文中宋" pitchFamily="2" charset="-122"/>
              </a:rPr>
              <a:t>江西日报</a:t>
            </a:r>
            <a:r>
              <a:rPr lang="en-US" altLang="zh-CN" sz="1100" dirty="0">
                <a:solidFill>
                  <a:srgbClr val="000000"/>
                </a:solidFill>
                <a:latin typeface="华文中宋" pitchFamily="2" charset="-122"/>
                <a:ea typeface="华文中宋" pitchFamily="2" charset="-122"/>
              </a:rPr>
              <a:t>(</a:t>
            </a:r>
            <a:r>
              <a:rPr lang="zh-CN" altLang="en-US" sz="1100" dirty="0">
                <a:solidFill>
                  <a:srgbClr val="000000"/>
                </a:solidFill>
                <a:latin typeface="华文中宋" pitchFamily="2" charset="-122"/>
                <a:ea typeface="华文中宋" pitchFamily="2" charset="-122"/>
              </a:rPr>
              <a:t>南昌</a:t>
            </a:r>
            <a:r>
              <a:rPr lang="en-US" altLang="zh-CN" sz="1100" dirty="0">
                <a:solidFill>
                  <a:srgbClr val="000000"/>
                </a:solidFill>
                <a:latin typeface="华文中宋" pitchFamily="2" charset="-122"/>
                <a:ea typeface="华文中宋" pitchFamily="2" charset="-122"/>
              </a:rPr>
              <a:t>)</a:t>
            </a:r>
            <a:endParaRPr lang="zh-CN" altLang="zh-CN" sz="1100" dirty="0">
              <a:solidFill>
                <a:srgbClr val="000000"/>
              </a:solidFill>
              <a:latin typeface="华文中宋" pitchFamily="2" charset="-122"/>
              <a:ea typeface="华文中宋" pitchFamily="2" charset="-122"/>
            </a:endParaRPr>
          </a:p>
        </p:txBody>
      </p:sp>
      <p:graphicFrame>
        <p:nvGraphicFramePr>
          <p:cNvPr id="2" name="图示 1"/>
          <p:cNvGraphicFramePr/>
          <p:nvPr>
            <p:extLst>
              <p:ext uri="{D42A27DB-BD31-4B8C-83A1-F6EECF244321}">
                <p14:modId xmlns:p14="http://schemas.microsoft.com/office/powerpoint/2010/main" val="3887636476"/>
              </p:ext>
            </p:extLst>
          </p:nvPr>
        </p:nvGraphicFramePr>
        <p:xfrm>
          <a:off x="1493658" y="939781"/>
          <a:ext cx="6156684" cy="1240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矩形 2"/>
          <p:cNvSpPr/>
          <p:nvPr/>
        </p:nvSpPr>
        <p:spPr>
          <a:xfrm>
            <a:off x="1619672" y="1675604"/>
            <a:ext cx="288032" cy="288032"/>
          </a:xfrm>
          <a:prstGeom prst="rect">
            <a:avLst/>
          </a:prstGeom>
          <a:solidFill>
            <a:schemeClr val="bg1"/>
          </a:solidFill>
          <a:ln w="3175">
            <a:solidFill>
              <a:schemeClr val="bg1"/>
            </a:solidFill>
            <a:prstDash val="dash"/>
          </a:ln>
          <a:effectLst/>
        </p:spPr>
        <p:txBody>
          <a:bodyPr wrap="square" rtlCol="0" anchor="ctr">
            <a:spAutoFit/>
          </a:bodyPr>
          <a:lstStyle/>
          <a:p>
            <a:pPr algn="ctr"/>
            <a:endParaRPr lang="zh-CN" altLang="en-US" sz="1600" kern="0">
              <a:solidFill>
                <a:srgbClr val="4BACC6">
                  <a:lumMod val="50000"/>
                </a:srgbClr>
              </a:solidFill>
              <a:latin typeface="Calibri"/>
              <a:ea typeface="宋体" pitchFamily="2" charset="-122"/>
            </a:endParaRPr>
          </a:p>
        </p:txBody>
      </p:sp>
    </p:spTree>
    <p:extLst>
      <p:ext uri="{BB962C8B-B14F-4D97-AF65-F5344CB8AC3E}">
        <p14:creationId xmlns:p14="http://schemas.microsoft.com/office/powerpoint/2010/main" val="78250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6"/>
          <p:cNvGrpSpPr>
            <a:grpSpLocks/>
          </p:cNvGrpSpPr>
          <p:nvPr/>
        </p:nvGrpSpPr>
        <p:grpSpPr bwMode="auto">
          <a:xfrm>
            <a:off x="0" y="0"/>
            <a:ext cx="9144000" cy="217885"/>
            <a:chOff x="0" y="985354"/>
            <a:chExt cx="12192000" cy="290996"/>
          </a:xfrm>
        </p:grpSpPr>
        <p:sp>
          <p:nvSpPr>
            <p:cNvPr id="8" name="矩形 7"/>
            <p:cNvSpPr/>
            <p:nvPr/>
          </p:nvSpPr>
          <p:spPr>
            <a:xfrm>
              <a:off x="0" y="985354"/>
              <a:ext cx="12192000" cy="290996"/>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等腰三角形 8"/>
            <p:cNvSpPr>
              <a:spLocks noChangeAspect="1"/>
            </p:cNvSpPr>
            <p:nvPr/>
          </p:nvSpPr>
          <p:spPr>
            <a:xfrm>
              <a:off x="6034088" y="1168221"/>
              <a:ext cx="123825" cy="10812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6147" name="组合 9"/>
          <p:cNvGrpSpPr>
            <a:grpSpLocks/>
          </p:cNvGrpSpPr>
          <p:nvPr/>
        </p:nvGrpSpPr>
        <p:grpSpPr bwMode="auto">
          <a:xfrm flipV="1">
            <a:off x="0" y="4937523"/>
            <a:ext cx="9144000" cy="205978"/>
            <a:chOff x="0" y="1001394"/>
            <a:chExt cx="12192000" cy="274956"/>
          </a:xfrm>
        </p:grpSpPr>
        <p:sp>
          <p:nvSpPr>
            <p:cNvPr id="11" name="矩形 10"/>
            <p:cNvSpPr/>
            <p:nvPr/>
          </p:nvSpPr>
          <p:spPr>
            <a:xfrm>
              <a:off x="0" y="1001394"/>
              <a:ext cx="12192000" cy="274956"/>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等腰三角形 11"/>
            <p:cNvSpPr>
              <a:spLocks noChangeAspect="1"/>
            </p:cNvSpPr>
            <p:nvPr/>
          </p:nvSpPr>
          <p:spPr>
            <a:xfrm>
              <a:off x="6034088" y="1168275"/>
              <a:ext cx="123825" cy="1080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148" name="矩形 1"/>
          <p:cNvSpPr>
            <a:spLocks noChangeArrowheads="1"/>
          </p:cNvSpPr>
          <p:nvPr/>
        </p:nvSpPr>
        <p:spPr bwMode="auto">
          <a:xfrm>
            <a:off x="294149" y="406991"/>
            <a:ext cx="4261247"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r>
              <a:rPr lang="en-US" altLang="zh-CN" sz="2400" b="1" dirty="0">
                <a:solidFill>
                  <a:schemeClr val="accent1"/>
                </a:solidFill>
                <a:latin typeface="等线" panose="02010600030101010101" pitchFamily="2" charset="-122"/>
                <a:ea typeface="等线" panose="02010600030101010101" pitchFamily="2" charset="-122"/>
              </a:rPr>
              <a:t>2. </a:t>
            </a:r>
            <a:r>
              <a:rPr lang="zh-CN" altLang="zh-CN" sz="2400" b="1" dirty="0">
                <a:solidFill>
                  <a:schemeClr val="accent1"/>
                </a:solidFill>
                <a:latin typeface="等线" panose="02010600030101010101" pitchFamily="2" charset="-122"/>
                <a:ea typeface="等线" panose="02010600030101010101" pitchFamily="2" charset="-122"/>
              </a:rPr>
              <a:t>造成其现状的原因</a:t>
            </a:r>
          </a:p>
        </p:txBody>
      </p:sp>
      <p:pic>
        <p:nvPicPr>
          <p:cNvPr id="1026" name="Picture 2" descr="https://timgsa.baidu.com/timg?image&amp;quality=80&amp;size=b9999_10000&amp;sec=1495894134899&amp;di=b2707d596d6a5c20c4a8c057fab9cd1b&amp;imgtype=0&amp;src=http%3A%2F%2Fstatic.qjwb.com.cn%2F2009-6%2F200962013511744976.jp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395236" y="1054823"/>
            <a:ext cx="2376264" cy="153000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p:cNvCxnSpPr/>
          <p:nvPr/>
        </p:nvCxnSpPr>
        <p:spPr>
          <a:xfrm>
            <a:off x="3059832" y="987574"/>
            <a:ext cx="0" cy="3744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940152" y="987574"/>
            <a:ext cx="0" cy="3744416"/>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38121" y="2775242"/>
            <a:ext cx="1763104" cy="369332"/>
          </a:xfrm>
          <a:prstGeom prst="rect">
            <a:avLst/>
          </a:prstGeom>
        </p:spPr>
        <p:txBody>
          <a:bodyPr wrap="square">
            <a:spAutoFit/>
          </a:bodyPr>
          <a:lstStyle/>
          <a:p>
            <a:pPr lvl="0"/>
            <a:r>
              <a:rPr lang="zh-CN" altLang="en-US" dirty="0">
                <a:latin typeface="华文中宋" panose="02010600040101010101" pitchFamily="2" charset="-122"/>
                <a:ea typeface="华文中宋" panose="02010600040101010101" pitchFamily="2" charset="-122"/>
              </a:rPr>
              <a:t>人类捕捞活动</a:t>
            </a:r>
          </a:p>
        </p:txBody>
      </p:sp>
      <p:sp>
        <p:nvSpPr>
          <p:cNvPr id="16" name="矩形 15"/>
          <p:cNvSpPr/>
          <p:nvPr/>
        </p:nvSpPr>
        <p:spPr>
          <a:xfrm>
            <a:off x="323529" y="3342114"/>
            <a:ext cx="2592288" cy="830997"/>
          </a:xfrm>
          <a:prstGeom prst="rect">
            <a:avLst/>
          </a:prstGeom>
        </p:spPr>
        <p:txBody>
          <a:bodyPr wrap="square">
            <a:spAutoFit/>
          </a:bodyPr>
          <a:lstStyle/>
          <a:p>
            <a:pPr lvl="0">
              <a:buClr>
                <a:srgbClr val="FF0000"/>
              </a:buClr>
            </a:pPr>
            <a:r>
              <a:rPr lang="zh-CN" altLang="zh-CN" sz="1200" dirty="0">
                <a:latin typeface="华文中宋" pitchFamily="2" charset="-122"/>
                <a:ea typeface="华文中宋" pitchFamily="2" charset="-122"/>
              </a:rPr>
              <a:t>电捕鱼、迷魂阵、雷管炸、海网拖等毁灭性捕捞，造成鱼类枯竭，使江豚食物严重匮乏</a:t>
            </a:r>
            <a:r>
              <a:rPr lang="zh-CN" altLang="en-US" sz="1200" dirty="0">
                <a:latin typeface="华文中宋" pitchFamily="2" charset="-122"/>
                <a:ea typeface="华文中宋" pitchFamily="2" charset="-122"/>
              </a:rPr>
              <a:t>；</a:t>
            </a:r>
            <a:r>
              <a:rPr lang="zh-CN" altLang="zh-CN" sz="1200" dirty="0">
                <a:latin typeface="华文中宋" pitchFamily="2" charset="-122"/>
                <a:ea typeface="华文中宋" pitchFamily="2" charset="-122"/>
              </a:rPr>
              <a:t>同时，这些工具造成江豚受伤和死亡</a:t>
            </a:r>
            <a:endParaRPr lang="zh-CN" altLang="en-US" sz="1200" dirty="0"/>
          </a:p>
        </p:txBody>
      </p:sp>
      <p:pic>
        <p:nvPicPr>
          <p:cNvPr id="1028" name="Picture 4" descr="https://timgsa.baidu.com/timg?image&amp;quality=80&amp;size=b9999_10000&amp;sec=1495894739719&amp;di=012fb4b9d0cf98870130e6c1aed090ef&amp;imgtype=0&amp;src=http%3A%2F%2Fwww.zhengzhoushui.com%2Fuploads%2Fallimg%2F141025%2F6-141025105353956.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47416" y="1054823"/>
            <a:ext cx="2388314" cy="1530003"/>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3695484" y="2744340"/>
            <a:ext cx="1569660" cy="369332"/>
          </a:xfrm>
          <a:prstGeom prst="rect">
            <a:avLst/>
          </a:prstGeom>
        </p:spPr>
        <p:txBody>
          <a:bodyPr wrap="none">
            <a:spAutoFit/>
          </a:bodyPr>
          <a:lstStyle/>
          <a:p>
            <a:pPr lvl="0"/>
            <a:r>
              <a:rPr lang="zh-CN" altLang="en-US" dirty="0">
                <a:latin typeface="华文中宋" panose="02010600040101010101" pitchFamily="2" charset="-122"/>
                <a:ea typeface="华文中宋" panose="02010600040101010101" pitchFamily="2" charset="-122"/>
              </a:rPr>
              <a:t>长江环境恶化</a:t>
            </a:r>
          </a:p>
        </p:txBody>
      </p:sp>
      <p:sp>
        <p:nvSpPr>
          <p:cNvPr id="18" name="矩形 17"/>
          <p:cNvSpPr/>
          <p:nvPr/>
        </p:nvSpPr>
        <p:spPr>
          <a:xfrm>
            <a:off x="3375061" y="3336162"/>
            <a:ext cx="2360669" cy="461665"/>
          </a:xfrm>
          <a:prstGeom prst="rect">
            <a:avLst/>
          </a:prstGeom>
        </p:spPr>
        <p:txBody>
          <a:bodyPr wrap="square">
            <a:spAutoFit/>
          </a:bodyPr>
          <a:lstStyle/>
          <a:p>
            <a:pPr lvl="0">
              <a:buClr>
                <a:srgbClr val="FF0000"/>
              </a:buClr>
            </a:pPr>
            <a:r>
              <a:rPr lang="zh-CN" altLang="zh-CN" sz="1200" dirty="0">
                <a:latin typeface="华文中宋" pitchFamily="2" charset="-122"/>
                <a:ea typeface="华文中宋" pitchFamily="2" charset="-122"/>
              </a:rPr>
              <a:t>长江干流水质的逐渐恶化，严重危害了江豚和鱼类资源的生态</a:t>
            </a:r>
            <a:endParaRPr lang="zh-CN" altLang="en-US" sz="1200" dirty="0"/>
          </a:p>
        </p:txBody>
      </p:sp>
      <p:pic>
        <p:nvPicPr>
          <p:cNvPr id="1030" name="Picture 6" descr="https://timgsa.baidu.com/timg?image&amp;quality=80&amp;size=b9999_10000&amp;sec=1495894886269&amp;di=72769a7894587681b358206914852b3c&amp;imgtype=0&amp;src=http%3A%2F%2Ffile30.mafengwo.net%2FM00%2F58%2F53%2FwKgBpVU7Q2-ANqGTAAd9IxexZg480.jpe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144575" y="1054822"/>
            <a:ext cx="2387865" cy="1530003"/>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6516069" y="2732481"/>
            <a:ext cx="1800493" cy="369332"/>
          </a:xfrm>
          <a:prstGeom prst="rect">
            <a:avLst/>
          </a:prstGeom>
        </p:spPr>
        <p:txBody>
          <a:bodyPr wrap="none">
            <a:spAutoFit/>
          </a:bodyPr>
          <a:lstStyle/>
          <a:p>
            <a:pPr lvl="0"/>
            <a:r>
              <a:rPr lang="zh-CN" altLang="en-US" dirty="0">
                <a:latin typeface="华文中宋" panose="02010600040101010101" pitchFamily="2" charset="-122"/>
                <a:ea typeface="华文中宋" panose="02010600040101010101" pitchFamily="2" charset="-122"/>
              </a:rPr>
              <a:t>船只螺旋桨伤害</a:t>
            </a:r>
          </a:p>
        </p:txBody>
      </p:sp>
      <p:sp>
        <p:nvSpPr>
          <p:cNvPr id="21" name="矩形 20"/>
          <p:cNvSpPr/>
          <p:nvPr/>
        </p:nvSpPr>
        <p:spPr>
          <a:xfrm>
            <a:off x="6095063" y="3336162"/>
            <a:ext cx="2664296" cy="461665"/>
          </a:xfrm>
          <a:prstGeom prst="rect">
            <a:avLst/>
          </a:prstGeom>
        </p:spPr>
        <p:txBody>
          <a:bodyPr wrap="square">
            <a:spAutoFit/>
          </a:bodyPr>
          <a:lstStyle/>
          <a:p>
            <a:pPr lvl="0">
              <a:buClr>
                <a:srgbClr val="FF0000"/>
              </a:buClr>
            </a:pPr>
            <a:r>
              <a:rPr lang="zh-CN" altLang="zh-CN" sz="1200" dirty="0">
                <a:latin typeface="华文中宋" pitchFamily="2" charset="-122"/>
                <a:ea typeface="华文中宋" pitchFamily="2" charset="-122"/>
              </a:rPr>
              <a:t>长江中往来船只的螺旋桨也会导致江豚的受伤甚至是死亡</a:t>
            </a:r>
            <a:endParaRPr lang="zh-CN" altLang="en-US" sz="1200" dirty="0"/>
          </a:p>
        </p:txBody>
      </p:sp>
    </p:spTree>
    <p:extLst>
      <p:ext uri="{BB962C8B-B14F-4D97-AF65-F5344CB8AC3E}">
        <p14:creationId xmlns:p14="http://schemas.microsoft.com/office/powerpoint/2010/main" val="372487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6"/>
          <p:cNvGrpSpPr>
            <a:grpSpLocks/>
          </p:cNvGrpSpPr>
          <p:nvPr/>
        </p:nvGrpSpPr>
        <p:grpSpPr bwMode="auto">
          <a:xfrm>
            <a:off x="0" y="0"/>
            <a:ext cx="9144000" cy="217885"/>
            <a:chOff x="0" y="985354"/>
            <a:chExt cx="12192000" cy="290996"/>
          </a:xfrm>
        </p:grpSpPr>
        <p:sp>
          <p:nvSpPr>
            <p:cNvPr id="8" name="矩形 7"/>
            <p:cNvSpPr/>
            <p:nvPr/>
          </p:nvSpPr>
          <p:spPr>
            <a:xfrm>
              <a:off x="0" y="985354"/>
              <a:ext cx="12192000" cy="290996"/>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等腰三角形 8"/>
            <p:cNvSpPr>
              <a:spLocks noChangeAspect="1"/>
            </p:cNvSpPr>
            <p:nvPr/>
          </p:nvSpPr>
          <p:spPr>
            <a:xfrm>
              <a:off x="6034088" y="1168221"/>
              <a:ext cx="123825" cy="10812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7171" name="组合 9"/>
          <p:cNvGrpSpPr>
            <a:grpSpLocks/>
          </p:cNvGrpSpPr>
          <p:nvPr/>
        </p:nvGrpSpPr>
        <p:grpSpPr bwMode="auto">
          <a:xfrm flipV="1">
            <a:off x="0" y="4937523"/>
            <a:ext cx="9144000" cy="205978"/>
            <a:chOff x="0" y="1001394"/>
            <a:chExt cx="12192000" cy="274956"/>
          </a:xfrm>
        </p:grpSpPr>
        <p:sp>
          <p:nvSpPr>
            <p:cNvPr id="11" name="矩形 10"/>
            <p:cNvSpPr/>
            <p:nvPr/>
          </p:nvSpPr>
          <p:spPr>
            <a:xfrm>
              <a:off x="0" y="1001394"/>
              <a:ext cx="12192000" cy="274956"/>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等腰三角形 11"/>
            <p:cNvSpPr>
              <a:spLocks noChangeAspect="1"/>
            </p:cNvSpPr>
            <p:nvPr/>
          </p:nvSpPr>
          <p:spPr>
            <a:xfrm>
              <a:off x="6034088" y="1168275"/>
              <a:ext cx="123825" cy="1080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7172" name="矩形 1"/>
          <p:cNvSpPr>
            <a:spLocks noChangeArrowheads="1"/>
          </p:cNvSpPr>
          <p:nvPr/>
        </p:nvSpPr>
        <p:spPr bwMode="auto">
          <a:xfrm>
            <a:off x="310754" y="459581"/>
            <a:ext cx="6349478" cy="80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r>
              <a:rPr lang="en-US" altLang="zh-CN" sz="2400" b="1" dirty="0">
                <a:solidFill>
                  <a:schemeClr val="accent1"/>
                </a:solidFill>
                <a:latin typeface="等线" panose="02010600030101010101" pitchFamily="2" charset="-122"/>
                <a:ea typeface="等线" panose="02010600030101010101" pitchFamily="2" charset="-122"/>
              </a:rPr>
              <a:t>3. </a:t>
            </a:r>
            <a:r>
              <a:rPr lang="zh-CN" altLang="zh-CN" sz="2400" b="1" dirty="0">
                <a:solidFill>
                  <a:schemeClr val="accent1"/>
                </a:solidFill>
                <a:latin typeface="等线" panose="02010600030101010101" pitchFamily="2" charset="-122"/>
                <a:ea typeface="等线" panose="02010600030101010101" pitchFamily="2" charset="-122"/>
              </a:rPr>
              <a:t>保护长江江豚的重要性</a:t>
            </a:r>
            <a:r>
              <a:rPr lang="zh-CN" altLang="en-US" sz="2400" b="1" dirty="0">
                <a:solidFill>
                  <a:schemeClr val="accent1"/>
                </a:solidFill>
                <a:latin typeface="等线" panose="02010600030101010101" pitchFamily="2" charset="-122"/>
                <a:ea typeface="等线" panose="02010600030101010101" pitchFamily="2" charset="-122"/>
              </a:rPr>
              <a:t>：</a:t>
            </a:r>
            <a:r>
              <a:rPr lang="zh-CN" altLang="en-US" sz="2400" dirty="0">
                <a:solidFill>
                  <a:schemeClr val="accent1"/>
                </a:solidFill>
                <a:latin typeface="+mj-ea"/>
                <a:ea typeface="+mj-ea"/>
              </a:rPr>
              <a:t>生态考虑</a:t>
            </a:r>
          </a:p>
          <a:p>
            <a:endParaRPr lang="zh-CN" altLang="zh-CN" sz="2400" b="1" dirty="0">
              <a:solidFill>
                <a:schemeClr val="accent1"/>
              </a:solidFill>
              <a:latin typeface="等线" panose="02010600030101010101" pitchFamily="2" charset="-122"/>
              <a:ea typeface="等线" panose="02010600030101010101" pitchFamily="2" charset="-122"/>
            </a:endParaRPr>
          </a:p>
        </p:txBody>
      </p:sp>
      <p:sp>
        <p:nvSpPr>
          <p:cNvPr id="5" name="矩形 4"/>
          <p:cNvSpPr/>
          <p:nvPr/>
        </p:nvSpPr>
        <p:spPr>
          <a:xfrm>
            <a:off x="5940152" y="1203598"/>
            <a:ext cx="2880320" cy="3139321"/>
          </a:xfrm>
          <a:prstGeom prst="rect">
            <a:avLst/>
          </a:prstGeom>
        </p:spPr>
        <p:txBody>
          <a:bodyPr wrap="square">
            <a:spAutoFit/>
          </a:bodyPr>
          <a:lstStyle/>
          <a:p>
            <a:pPr lvl="0"/>
            <a:r>
              <a:rPr lang="zh-CN" altLang="zh-CN" dirty="0">
                <a:latin typeface="华文中宋" pitchFamily="2" charset="-122"/>
                <a:ea typeface="华文中宋" pitchFamily="2" charset="-122"/>
              </a:rPr>
              <a:t>长江江豚在长江生态里是食物链的顶端，</a:t>
            </a:r>
            <a:r>
              <a:rPr lang="zh-CN" altLang="en-US" dirty="0">
                <a:latin typeface="华文中宋" pitchFamily="2" charset="-122"/>
                <a:ea typeface="华文中宋" pitchFamily="2" charset="-122"/>
              </a:rPr>
              <a:t>若</a:t>
            </a:r>
            <a:r>
              <a:rPr lang="zh-CN" altLang="zh-CN" dirty="0">
                <a:latin typeface="华文中宋" pitchFamily="2" charset="-122"/>
                <a:ea typeface="华文中宋" pitchFamily="2" charset="-122"/>
              </a:rPr>
              <a:t>长江江豚灭绝，长江生态系统会</a:t>
            </a:r>
            <a:r>
              <a:rPr lang="zh-CN" altLang="zh-CN" dirty="0">
                <a:solidFill>
                  <a:schemeClr val="accent1"/>
                </a:solidFill>
                <a:latin typeface="华文中宋" pitchFamily="2" charset="-122"/>
                <a:ea typeface="华文中宋" pitchFamily="2" charset="-122"/>
              </a:rPr>
              <a:t>遭受重创</a:t>
            </a:r>
            <a:endParaRPr lang="en-US" altLang="zh-CN" dirty="0">
              <a:solidFill>
                <a:schemeClr val="accent1"/>
              </a:solidFill>
              <a:latin typeface="华文中宋" pitchFamily="2" charset="-122"/>
              <a:ea typeface="华文中宋" pitchFamily="2" charset="-122"/>
            </a:endParaRPr>
          </a:p>
          <a:p>
            <a:endParaRPr lang="en-US" altLang="zh-CN" dirty="0"/>
          </a:p>
          <a:p>
            <a:endParaRPr lang="en-US" altLang="zh-CN" dirty="0"/>
          </a:p>
          <a:p>
            <a:r>
              <a:rPr lang="zh-CN" altLang="zh-CN" dirty="0"/>
              <a:t>如不加紧保护力度，将会在</a:t>
            </a:r>
            <a:r>
              <a:rPr lang="en-US" altLang="zh-CN" dirty="0"/>
              <a:t>10</a:t>
            </a:r>
            <a:r>
              <a:rPr lang="zh-CN" altLang="zh-CN" dirty="0"/>
              <a:t>至</a:t>
            </a:r>
            <a:r>
              <a:rPr lang="en-US" altLang="zh-CN" dirty="0"/>
              <a:t>15</a:t>
            </a:r>
            <a:r>
              <a:rPr lang="zh-CN" altLang="zh-CN" dirty="0"/>
              <a:t>年间重蹈远房兄弟白鳍豚的覆辙，出现功能性灭绝。</a:t>
            </a:r>
          </a:p>
          <a:p>
            <a:pPr lvl="0"/>
            <a:endParaRPr lang="zh-CN" altLang="en-US" dirty="0">
              <a:solidFill>
                <a:srgbClr val="FF0000"/>
              </a:solidFill>
            </a:endParaRPr>
          </a:p>
        </p:txBody>
      </p:sp>
      <p:cxnSp>
        <p:nvCxnSpPr>
          <p:cNvPr id="10" name="直接连接符 9"/>
          <p:cNvCxnSpPr/>
          <p:nvPr/>
        </p:nvCxnSpPr>
        <p:spPr>
          <a:xfrm>
            <a:off x="6300192" y="3723878"/>
            <a:ext cx="648072"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054" name="Picture 6" descr="https://timgsa.baidu.com/timg?image&amp;quality=80&amp;size=b9999_10000&amp;sec=1496491179&amp;di=69973f4e0d52d00c59d6253589b08cd4&amp;imgtype=jpg&amp;er=1&amp;src=http%3A%2F%2Fimg.ph.126.net%2FbNBtUu1BGx8wtqDXAC54Ig%3D%3D%2F1548112371925480998.jp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39552" y="1387537"/>
            <a:ext cx="4536504" cy="2771442"/>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连接符: 曲线 14"/>
          <p:cNvCxnSpPr>
            <a:cxnSpLocks/>
          </p:cNvCxnSpPr>
          <p:nvPr/>
        </p:nvCxnSpPr>
        <p:spPr>
          <a:xfrm rot="10800000">
            <a:off x="5148064" y="2490440"/>
            <a:ext cx="1476164" cy="1233438"/>
          </a:xfrm>
          <a:prstGeom prst="curvedConnector3">
            <a:avLst>
              <a:gd name="adj1" fmla="val 48642"/>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822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6"/>
          <p:cNvGrpSpPr>
            <a:grpSpLocks/>
          </p:cNvGrpSpPr>
          <p:nvPr/>
        </p:nvGrpSpPr>
        <p:grpSpPr bwMode="auto">
          <a:xfrm>
            <a:off x="0" y="0"/>
            <a:ext cx="9144000" cy="217885"/>
            <a:chOff x="0" y="985354"/>
            <a:chExt cx="12192000" cy="290996"/>
          </a:xfrm>
        </p:grpSpPr>
        <p:sp>
          <p:nvSpPr>
            <p:cNvPr id="8" name="矩形 7"/>
            <p:cNvSpPr/>
            <p:nvPr/>
          </p:nvSpPr>
          <p:spPr>
            <a:xfrm>
              <a:off x="0" y="985354"/>
              <a:ext cx="12192000" cy="290996"/>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等腰三角形 8"/>
            <p:cNvSpPr>
              <a:spLocks noChangeAspect="1"/>
            </p:cNvSpPr>
            <p:nvPr/>
          </p:nvSpPr>
          <p:spPr>
            <a:xfrm>
              <a:off x="6034088" y="1168221"/>
              <a:ext cx="123825" cy="10812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7171" name="组合 9"/>
          <p:cNvGrpSpPr>
            <a:grpSpLocks/>
          </p:cNvGrpSpPr>
          <p:nvPr/>
        </p:nvGrpSpPr>
        <p:grpSpPr bwMode="auto">
          <a:xfrm flipV="1">
            <a:off x="0" y="4937523"/>
            <a:ext cx="9144000" cy="205978"/>
            <a:chOff x="0" y="1001394"/>
            <a:chExt cx="12192000" cy="274956"/>
          </a:xfrm>
        </p:grpSpPr>
        <p:sp>
          <p:nvSpPr>
            <p:cNvPr id="11" name="矩形 10"/>
            <p:cNvSpPr/>
            <p:nvPr/>
          </p:nvSpPr>
          <p:spPr>
            <a:xfrm>
              <a:off x="0" y="1001394"/>
              <a:ext cx="12192000" cy="274956"/>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等腰三角形 11"/>
            <p:cNvSpPr>
              <a:spLocks noChangeAspect="1"/>
            </p:cNvSpPr>
            <p:nvPr/>
          </p:nvSpPr>
          <p:spPr>
            <a:xfrm>
              <a:off x="6034088" y="1168275"/>
              <a:ext cx="123825" cy="1080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7172" name="矩形 1"/>
          <p:cNvSpPr>
            <a:spLocks noChangeArrowheads="1"/>
          </p:cNvSpPr>
          <p:nvPr/>
        </p:nvSpPr>
        <p:spPr bwMode="auto">
          <a:xfrm>
            <a:off x="310754" y="459581"/>
            <a:ext cx="670951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r>
              <a:rPr lang="en-US" altLang="zh-CN" sz="2400" b="1" dirty="0">
                <a:solidFill>
                  <a:schemeClr val="accent1"/>
                </a:solidFill>
                <a:latin typeface="等线" panose="02010600030101010101" pitchFamily="2" charset="-122"/>
                <a:ea typeface="等线" panose="02010600030101010101" pitchFamily="2" charset="-122"/>
              </a:rPr>
              <a:t>3. </a:t>
            </a:r>
            <a:r>
              <a:rPr lang="zh-CN" altLang="zh-CN" sz="2400" b="1" dirty="0">
                <a:solidFill>
                  <a:schemeClr val="accent1"/>
                </a:solidFill>
                <a:latin typeface="等线" panose="02010600030101010101" pitchFamily="2" charset="-122"/>
                <a:ea typeface="等线" panose="02010600030101010101" pitchFamily="2" charset="-122"/>
              </a:rPr>
              <a:t>保护长江江豚的重要性</a:t>
            </a:r>
            <a:r>
              <a:rPr lang="zh-CN" altLang="en-US" sz="2400" b="1" dirty="0">
                <a:solidFill>
                  <a:schemeClr val="accent1"/>
                </a:solidFill>
                <a:latin typeface="等线" panose="02010600030101010101" pitchFamily="2" charset="-122"/>
                <a:ea typeface="等线" panose="02010600030101010101" pitchFamily="2" charset="-122"/>
              </a:rPr>
              <a:t>：</a:t>
            </a:r>
            <a:r>
              <a:rPr lang="zh-CN" altLang="en-US" sz="2400" dirty="0">
                <a:solidFill>
                  <a:schemeClr val="accent1"/>
                </a:solidFill>
                <a:latin typeface="等线" panose="02010600030101010101" pitchFamily="2" charset="-122"/>
                <a:ea typeface="等线" panose="02010600030101010101" pitchFamily="2" charset="-122"/>
              </a:rPr>
              <a:t>对长江的保护</a:t>
            </a:r>
            <a:endParaRPr lang="zh-CN" altLang="zh-CN" sz="2400" dirty="0">
              <a:solidFill>
                <a:schemeClr val="accent1"/>
              </a:solidFill>
              <a:latin typeface="等线" panose="02010600030101010101" pitchFamily="2" charset="-122"/>
              <a:ea typeface="等线" panose="02010600030101010101" pitchFamily="2" charset="-122"/>
            </a:endParaRPr>
          </a:p>
        </p:txBody>
      </p:sp>
      <p:pic>
        <p:nvPicPr>
          <p:cNvPr id="10" name="图片 9"/>
          <p:cNvPicPr>
            <a:picLocks noChangeAspect="1"/>
          </p:cNvPicPr>
          <p:nvPr/>
        </p:nvPicPr>
        <p:blipFill>
          <a:blip r:embed="rId2"/>
          <a:stretch>
            <a:fillRect/>
          </a:stretch>
        </p:blipFill>
        <p:spPr>
          <a:xfrm>
            <a:off x="467544" y="1347613"/>
            <a:ext cx="4896544" cy="2925371"/>
          </a:xfrm>
          <a:prstGeom prst="rect">
            <a:avLst/>
          </a:prstGeom>
        </p:spPr>
      </p:pic>
      <p:sp>
        <p:nvSpPr>
          <p:cNvPr id="2" name="矩形 1"/>
          <p:cNvSpPr/>
          <p:nvPr/>
        </p:nvSpPr>
        <p:spPr>
          <a:xfrm>
            <a:off x="5508104" y="1726541"/>
            <a:ext cx="3600400" cy="1702325"/>
          </a:xfrm>
          <a:prstGeom prst="rect">
            <a:avLst/>
          </a:prstGeom>
        </p:spPr>
        <p:txBody>
          <a:bodyPr wrap="square">
            <a:spAutoFit/>
          </a:bodyPr>
          <a:lstStyle/>
          <a:p>
            <a:pPr lvl="0">
              <a:lnSpc>
                <a:spcPct val="150000"/>
              </a:lnSpc>
              <a:spcAft>
                <a:spcPts val="0"/>
              </a:spcAft>
              <a:tabLst>
                <a:tab pos="457200" algn="l"/>
              </a:tabLst>
            </a:pPr>
            <a:r>
              <a:rPr lang="zh-CN" altLang="zh-CN" dirty="0">
                <a:solidFill>
                  <a:srgbClr val="000000"/>
                </a:solidFill>
                <a:latin typeface="宋体" panose="02010600030101010101" pitchFamily="2" charset="-122"/>
                <a:ea typeface="华文中宋" panose="02010600040101010101" pitchFamily="2" charset="-122"/>
                <a:cs typeface="Times New Roman" panose="02020603050405020304" pitchFamily="18" charset="0"/>
              </a:rPr>
              <a:t>长江江豚保护的真正意义，不仅仅是一个物种的保护问题，还是保护长江的生物多样性，更大层面上的意义是保护整个长江。</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53099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6"/>
          <p:cNvGrpSpPr>
            <a:grpSpLocks/>
          </p:cNvGrpSpPr>
          <p:nvPr/>
        </p:nvGrpSpPr>
        <p:grpSpPr bwMode="auto">
          <a:xfrm>
            <a:off x="0" y="0"/>
            <a:ext cx="9144000" cy="217885"/>
            <a:chOff x="0" y="985354"/>
            <a:chExt cx="12192000" cy="290996"/>
          </a:xfrm>
        </p:grpSpPr>
        <p:sp>
          <p:nvSpPr>
            <p:cNvPr id="8" name="矩形 7"/>
            <p:cNvSpPr/>
            <p:nvPr/>
          </p:nvSpPr>
          <p:spPr>
            <a:xfrm>
              <a:off x="0" y="985354"/>
              <a:ext cx="12192000" cy="290996"/>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等腰三角形 8"/>
            <p:cNvSpPr>
              <a:spLocks noChangeAspect="1"/>
            </p:cNvSpPr>
            <p:nvPr/>
          </p:nvSpPr>
          <p:spPr>
            <a:xfrm>
              <a:off x="6034088" y="1168221"/>
              <a:ext cx="123825" cy="10812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9219" name="组合 9"/>
          <p:cNvGrpSpPr>
            <a:grpSpLocks/>
          </p:cNvGrpSpPr>
          <p:nvPr/>
        </p:nvGrpSpPr>
        <p:grpSpPr bwMode="auto">
          <a:xfrm flipV="1">
            <a:off x="0" y="4958954"/>
            <a:ext cx="9144000" cy="205978"/>
            <a:chOff x="0" y="1001394"/>
            <a:chExt cx="12192000" cy="274956"/>
          </a:xfrm>
        </p:grpSpPr>
        <p:sp>
          <p:nvSpPr>
            <p:cNvPr id="11" name="矩形 10"/>
            <p:cNvSpPr/>
            <p:nvPr/>
          </p:nvSpPr>
          <p:spPr>
            <a:xfrm>
              <a:off x="0" y="1001394"/>
              <a:ext cx="12192000" cy="274956"/>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等腰三角形 11"/>
            <p:cNvSpPr>
              <a:spLocks noChangeAspect="1"/>
            </p:cNvSpPr>
            <p:nvPr/>
          </p:nvSpPr>
          <p:spPr>
            <a:xfrm>
              <a:off x="6034088" y="1168275"/>
              <a:ext cx="123825" cy="1080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9220" name="矩形 1"/>
          <p:cNvSpPr>
            <a:spLocks noChangeArrowheads="1"/>
          </p:cNvSpPr>
          <p:nvPr/>
        </p:nvSpPr>
        <p:spPr bwMode="auto">
          <a:xfrm>
            <a:off x="310753" y="459581"/>
            <a:ext cx="5554797"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r>
              <a:rPr lang="en-US" altLang="zh-CN" sz="2400" b="1" dirty="0">
                <a:solidFill>
                  <a:schemeClr val="accent1"/>
                </a:solidFill>
                <a:latin typeface="等线" panose="02010600030101010101" pitchFamily="2" charset="-122"/>
                <a:ea typeface="等线" panose="02010600030101010101" pitchFamily="2" charset="-122"/>
              </a:rPr>
              <a:t>4.1</a:t>
            </a:r>
            <a:r>
              <a:rPr lang="zh-CN" altLang="en-US" sz="2400" b="1" dirty="0">
                <a:solidFill>
                  <a:schemeClr val="accent1"/>
                </a:solidFill>
                <a:latin typeface="等线" panose="02010600030101010101" pitchFamily="2" charset="-122"/>
                <a:ea typeface="等线" panose="02010600030101010101" pitchFamily="2" charset="-122"/>
              </a:rPr>
              <a:t> 解决措施之一：迁地保护</a:t>
            </a:r>
            <a:endParaRPr lang="zh-CN" altLang="zh-CN" sz="2400" b="1" dirty="0">
              <a:solidFill>
                <a:schemeClr val="accent1"/>
              </a:solidFill>
              <a:latin typeface="等线" panose="02010600030101010101" pitchFamily="2" charset="-122"/>
              <a:ea typeface="等线" panose="02010600030101010101" pitchFamily="2" charset="-122"/>
            </a:endParaRPr>
          </a:p>
        </p:txBody>
      </p:sp>
      <p:sp>
        <p:nvSpPr>
          <p:cNvPr id="9226" name="矩形 15"/>
          <p:cNvSpPr>
            <a:spLocks noChangeArrowheads="1"/>
          </p:cNvSpPr>
          <p:nvPr/>
        </p:nvSpPr>
        <p:spPr bwMode="auto">
          <a:xfrm>
            <a:off x="467544" y="4073528"/>
            <a:ext cx="8447484" cy="678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nSpc>
                <a:spcPct val="130000"/>
              </a:lnSpc>
            </a:pPr>
            <a:r>
              <a:rPr lang="en-US" altLang="zh-CN" sz="1600" dirty="0">
                <a:latin typeface="华文中宋" pitchFamily="2" charset="-122"/>
                <a:ea typeface="华文中宋" pitchFamily="2" charset="-122"/>
              </a:rPr>
              <a:t>      </a:t>
            </a:r>
            <a:r>
              <a:rPr lang="zh-CN" altLang="zh-CN" sz="1600" dirty="0">
                <a:solidFill>
                  <a:schemeClr val="accent1"/>
                </a:solidFill>
                <a:latin typeface="华文中宋" pitchFamily="2" charset="-122"/>
                <a:ea typeface="华文中宋" pitchFamily="2" charset="-122"/>
              </a:rPr>
              <a:t>目前长江江豚主要迁往的地区为湖北长江天鹅洲国家级自然保护区，但目前</a:t>
            </a:r>
            <a:r>
              <a:rPr lang="zh-CN" altLang="en-US" sz="1600" dirty="0">
                <a:solidFill>
                  <a:schemeClr val="accent1"/>
                </a:solidFill>
                <a:latin typeface="华文中宋" pitchFamily="2" charset="-122"/>
                <a:ea typeface="华文中宋" pitchFamily="2" charset="-122"/>
              </a:rPr>
              <a:t>该</a:t>
            </a:r>
            <a:r>
              <a:rPr lang="zh-CN" altLang="zh-CN" sz="1600" dirty="0">
                <a:solidFill>
                  <a:schemeClr val="accent1"/>
                </a:solidFill>
                <a:latin typeface="华文中宋" pitchFamily="2" charset="-122"/>
                <a:ea typeface="华文中宋" pitchFamily="2" charset="-122"/>
              </a:rPr>
              <a:t>保护区的生态环境却令人担忧</a:t>
            </a:r>
            <a:r>
              <a:rPr lang="zh-CN" altLang="en-US" sz="1600" dirty="0">
                <a:solidFill>
                  <a:schemeClr val="accent1"/>
                </a:solidFill>
                <a:latin typeface="华文中宋" pitchFamily="2" charset="-122"/>
                <a:ea typeface="华文中宋" pitchFamily="2" charset="-122"/>
              </a:rPr>
              <a:t>。</a:t>
            </a:r>
            <a:endParaRPr lang="zh-CN" altLang="zh-CN" sz="1600" dirty="0">
              <a:solidFill>
                <a:schemeClr val="accent1"/>
              </a:solidFill>
              <a:latin typeface="华文中宋" pitchFamily="2" charset="-122"/>
              <a:ea typeface="华文中宋" pitchFamily="2" charset="-122"/>
            </a:endParaRPr>
          </a:p>
        </p:txBody>
      </p:sp>
      <p:pic>
        <p:nvPicPr>
          <p:cNvPr id="13" name="图片 12"/>
          <p:cNvPicPr>
            <a:picLocks noChangeAspect="1"/>
          </p:cNvPicPr>
          <p:nvPr/>
        </p:nvPicPr>
        <p:blipFill>
          <a:blip r:embed="rId2"/>
          <a:stretch>
            <a:fillRect/>
          </a:stretch>
        </p:blipFill>
        <p:spPr>
          <a:xfrm>
            <a:off x="310753" y="1225889"/>
            <a:ext cx="4617669" cy="2597874"/>
          </a:xfrm>
          <a:prstGeom prst="rect">
            <a:avLst/>
          </a:prstGeom>
        </p:spPr>
      </p:pic>
      <p:graphicFrame>
        <p:nvGraphicFramePr>
          <p:cNvPr id="26" name="图示 25"/>
          <p:cNvGraphicFramePr/>
          <p:nvPr>
            <p:extLst>
              <p:ext uri="{D42A27DB-BD31-4B8C-83A1-F6EECF244321}">
                <p14:modId xmlns:p14="http://schemas.microsoft.com/office/powerpoint/2010/main" val="3345894358"/>
              </p:ext>
            </p:extLst>
          </p:nvPr>
        </p:nvGraphicFramePr>
        <p:xfrm>
          <a:off x="5148064" y="1274783"/>
          <a:ext cx="3888432" cy="2622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42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组合 6"/>
          <p:cNvGrpSpPr>
            <a:grpSpLocks/>
          </p:cNvGrpSpPr>
          <p:nvPr/>
        </p:nvGrpSpPr>
        <p:grpSpPr bwMode="auto">
          <a:xfrm>
            <a:off x="0" y="0"/>
            <a:ext cx="9144000" cy="217885"/>
            <a:chOff x="0" y="985354"/>
            <a:chExt cx="12192000" cy="290996"/>
          </a:xfrm>
        </p:grpSpPr>
        <p:sp>
          <p:nvSpPr>
            <p:cNvPr id="8" name="矩形 7"/>
            <p:cNvSpPr/>
            <p:nvPr/>
          </p:nvSpPr>
          <p:spPr>
            <a:xfrm>
              <a:off x="0" y="985354"/>
              <a:ext cx="12192000" cy="290996"/>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等腰三角形 8"/>
            <p:cNvSpPr>
              <a:spLocks noChangeAspect="1"/>
            </p:cNvSpPr>
            <p:nvPr/>
          </p:nvSpPr>
          <p:spPr>
            <a:xfrm>
              <a:off x="6034088" y="1168221"/>
              <a:ext cx="123825" cy="10812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0243" name="组合 9"/>
          <p:cNvGrpSpPr>
            <a:grpSpLocks/>
          </p:cNvGrpSpPr>
          <p:nvPr/>
        </p:nvGrpSpPr>
        <p:grpSpPr bwMode="auto">
          <a:xfrm flipV="1">
            <a:off x="0" y="4948014"/>
            <a:ext cx="9144000" cy="205978"/>
            <a:chOff x="0" y="1001394"/>
            <a:chExt cx="12192000" cy="274956"/>
          </a:xfrm>
        </p:grpSpPr>
        <p:sp>
          <p:nvSpPr>
            <p:cNvPr id="11" name="矩形 10"/>
            <p:cNvSpPr/>
            <p:nvPr/>
          </p:nvSpPr>
          <p:spPr>
            <a:xfrm>
              <a:off x="0" y="1001394"/>
              <a:ext cx="12192000" cy="274956"/>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等腰三角形 11"/>
            <p:cNvSpPr>
              <a:spLocks noChangeAspect="1"/>
            </p:cNvSpPr>
            <p:nvPr/>
          </p:nvSpPr>
          <p:spPr>
            <a:xfrm>
              <a:off x="6034088" y="1168275"/>
              <a:ext cx="123825" cy="1080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0244" name="矩形 1"/>
          <p:cNvSpPr>
            <a:spLocks noChangeArrowheads="1"/>
          </p:cNvSpPr>
          <p:nvPr/>
        </p:nvSpPr>
        <p:spPr bwMode="auto">
          <a:xfrm>
            <a:off x="310754" y="459581"/>
            <a:ext cx="4445794"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r>
              <a:rPr lang="en-US" altLang="zh-CN" sz="2400" b="1" dirty="0">
                <a:solidFill>
                  <a:schemeClr val="accent1"/>
                </a:solidFill>
                <a:latin typeface="等线" panose="02010600030101010101" pitchFamily="2" charset="-122"/>
                <a:ea typeface="等线" panose="02010600030101010101" pitchFamily="2" charset="-122"/>
              </a:rPr>
              <a:t>4.1</a:t>
            </a:r>
            <a:r>
              <a:rPr lang="zh-CN" altLang="en-US" sz="2400" b="1" dirty="0">
                <a:solidFill>
                  <a:schemeClr val="accent1"/>
                </a:solidFill>
                <a:latin typeface="等线" panose="02010600030101010101" pitchFamily="2" charset="-122"/>
                <a:ea typeface="等线" panose="02010600030101010101" pitchFamily="2" charset="-122"/>
              </a:rPr>
              <a:t> 解决措施之一：迁地保护</a:t>
            </a:r>
            <a:endParaRPr lang="zh-CN" altLang="zh-CN" sz="2400" b="1" dirty="0">
              <a:solidFill>
                <a:schemeClr val="accent1"/>
              </a:solidFill>
              <a:latin typeface="等线" panose="02010600030101010101" pitchFamily="2" charset="-122"/>
              <a:ea typeface="等线" panose="02010600030101010101" pitchFamily="2" charset="-122"/>
            </a:endParaRPr>
          </a:p>
        </p:txBody>
      </p:sp>
      <p:sp>
        <p:nvSpPr>
          <p:cNvPr id="10245" name="矩形 13"/>
          <p:cNvSpPr>
            <a:spLocks noChangeArrowheads="1"/>
          </p:cNvSpPr>
          <p:nvPr/>
        </p:nvSpPr>
        <p:spPr bwMode="auto">
          <a:xfrm>
            <a:off x="35496" y="908843"/>
            <a:ext cx="852130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nSpc>
                <a:spcPct val="150000"/>
              </a:lnSpc>
            </a:pPr>
            <a:r>
              <a:rPr lang="zh-CN" altLang="en-US" sz="1600" dirty="0">
                <a:latin typeface="华文中宋" pitchFamily="2" charset="-122"/>
                <a:ea typeface="华文中宋" pitchFamily="2" charset="-122"/>
              </a:rPr>
              <a:t>        我国的另一大江</a:t>
            </a:r>
            <a:r>
              <a:rPr lang="en-US" altLang="zh-CN" sz="1600" dirty="0">
                <a:latin typeface="华文中宋" pitchFamily="2" charset="-122"/>
                <a:ea typeface="华文中宋" pitchFamily="2" charset="-122"/>
              </a:rPr>
              <a:t>——</a:t>
            </a:r>
            <a:r>
              <a:rPr lang="zh-CN" altLang="en-US" sz="1600" dirty="0">
                <a:latin typeface="华文中宋" pitchFamily="2" charset="-122"/>
                <a:ea typeface="华文中宋" pitchFamily="2" charset="-122"/>
              </a:rPr>
              <a:t>钱塘江也有成为江豚迁往地区的可能性。</a:t>
            </a:r>
            <a:endParaRPr lang="zh-CN" altLang="zh-CN" dirty="0">
              <a:latin typeface="华文中宋" pitchFamily="2" charset="-122"/>
              <a:ea typeface="华文中宋" pitchFamily="2" charset="-122"/>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11560" y="1588689"/>
            <a:ext cx="4621775" cy="2639245"/>
          </a:xfrm>
          <a:prstGeom prst="rect">
            <a:avLst/>
          </a:prstGeom>
        </p:spPr>
      </p:pic>
      <p:graphicFrame>
        <p:nvGraphicFramePr>
          <p:cNvPr id="3" name="图示 2"/>
          <p:cNvGraphicFramePr/>
          <p:nvPr>
            <p:extLst>
              <p:ext uri="{D42A27DB-BD31-4B8C-83A1-F6EECF244321}">
                <p14:modId xmlns:p14="http://schemas.microsoft.com/office/powerpoint/2010/main" val="2101825729"/>
              </p:ext>
            </p:extLst>
          </p:nvPr>
        </p:nvGraphicFramePr>
        <p:xfrm>
          <a:off x="5004048" y="1491630"/>
          <a:ext cx="4325894" cy="2960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895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组合 6"/>
          <p:cNvGrpSpPr>
            <a:grpSpLocks/>
          </p:cNvGrpSpPr>
          <p:nvPr/>
        </p:nvGrpSpPr>
        <p:grpSpPr bwMode="auto">
          <a:xfrm>
            <a:off x="0" y="0"/>
            <a:ext cx="9144000" cy="217885"/>
            <a:chOff x="0" y="985354"/>
            <a:chExt cx="12192000" cy="290996"/>
          </a:xfrm>
        </p:grpSpPr>
        <p:sp>
          <p:nvSpPr>
            <p:cNvPr id="8" name="矩形 7"/>
            <p:cNvSpPr/>
            <p:nvPr/>
          </p:nvSpPr>
          <p:spPr>
            <a:xfrm>
              <a:off x="0" y="985354"/>
              <a:ext cx="12192000" cy="290996"/>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等腰三角形 8"/>
            <p:cNvSpPr>
              <a:spLocks noChangeAspect="1"/>
            </p:cNvSpPr>
            <p:nvPr/>
          </p:nvSpPr>
          <p:spPr>
            <a:xfrm>
              <a:off x="6034088" y="1168221"/>
              <a:ext cx="123825" cy="10812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0243" name="组合 9"/>
          <p:cNvGrpSpPr>
            <a:grpSpLocks/>
          </p:cNvGrpSpPr>
          <p:nvPr/>
        </p:nvGrpSpPr>
        <p:grpSpPr bwMode="auto">
          <a:xfrm flipV="1">
            <a:off x="0" y="4958060"/>
            <a:ext cx="9144000" cy="205978"/>
            <a:chOff x="0" y="1001394"/>
            <a:chExt cx="12192000" cy="274956"/>
          </a:xfrm>
        </p:grpSpPr>
        <p:sp>
          <p:nvSpPr>
            <p:cNvPr id="11" name="矩形 10"/>
            <p:cNvSpPr/>
            <p:nvPr/>
          </p:nvSpPr>
          <p:spPr>
            <a:xfrm>
              <a:off x="0" y="1001394"/>
              <a:ext cx="12192000" cy="274956"/>
            </a:xfrm>
            <a:prstGeom prst="rect">
              <a:avLst/>
            </a:prstGeom>
            <a:solidFill>
              <a:srgbClr val="29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等腰三角形 11"/>
            <p:cNvSpPr>
              <a:spLocks noChangeAspect="1"/>
            </p:cNvSpPr>
            <p:nvPr/>
          </p:nvSpPr>
          <p:spPr>
            <a:xfrm>
              <a:off x="6034088" y="1168275"/>
              <a:ext cx="123825" cy="1080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0244" name="矩形 1"/>
          <p:cNvSpPr>
            <a:spLocks noChangeArrowheads="1"/>
          </p:cNvSpPr>
          <p:nvPr/>
        </p:nvSpPr>
        <p:spPr bwMode="auto">
          <a:xfrm>
            <a:off x="310754" y="459581"/>
            <a:ext cx="606144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r>
              <a:rPr lang="en-US" altLang="zh-CN" sz="2400" b="1" dirty="0">
                <a:solidFill>
                  <a:schemeClr val="accent1"/>
                </a:solidFill>
                <a:latin typeface="等线" panose="02010600030101010101" pitchFamily="2" charset="-122"/>
                <a:ea typeface="等线" panose="02010600030101010101" pitchFamily="2" charset="-122"/>
              </a:rPr>
              <a:t>4.2</a:t>
            </a:r>
            <a:r>
              <a:rPr lang="zh-CN" altLang="en-US" sz="2400" b="1" dirty="0">
                <a:solidFill>
                  <a:schemeClr val="accent1"/>
                </a:solidFill>
                <a:latin typeface="等线" panose="02010600030101010101" pitchFamily="2" charset="-122"/>
                <a:ea typeface="等线" panose="02010600030101010101" pitchFamily="2" charset="-122"/>
              </a:rPr>
              <a:t> 解决措施之二：江豚人工繁殖</a:t>
            </a:r>
            <a:endParaRPr lang="zh-CN" altLang="zh-CN" sz="2400" b="1" dirty="0">
              <a:solidFill>
                <a:schemeClr val="accent1"/>
              </a:solidFill>
              <a:latin typeface="等线" panose="02010600030101010101" pitchFamily="2" charset="-122"/>
              <a:ea typeface="等线" panose="02010600030101010101" pitchFamily="2" charset="-122"/>
            </a:endParaRPr>
          </a:p>
        </p:txBody>
      </p:sp>
      <p:sp>
        <p:nvSpPr>
          <p:cNvPr id="10245" name="矩形 13"/>
          <p:cNvSpPr>
            <a:spLocks noChangeArrowheads="1"/>
          </p:cNvSpPr>
          <p:nvPr/>
        </p:nvSpPr>
        <p:spPr bwMode="auto">
          <a:xfrm>
            <a:off x="264914" y="1010045"/>
            <a:ext cx="8521304" cy="35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pPr>
              <a:lnSpc>
                <a:spcPct val="130000"/>
              </a:lnSpc>
            </a:pPr>
            <a:endParaRPr lang="zh-CN" altLang="zh-CN" sz="1600" dirty="0">
              <a:latin typeface="华文中宋" pitchFamily="2" charset="-122"/>
              <a:ea typeface="华文中宋" pitchFamily="2" charset="-122"/>
            </a:endParaRPr>
          </a:p>
        </p:txBody>
      </p:sp>
      <p:sp>
        <p:nvSpPr>
          <p:cNvPr id="2" name="文本框 1"/>
          <p:cNvSpPr txBox="1"/>
          <p:nvPr/>
        </p:nvSpPr>
        <p:spPr>
          <a:xfrm>
            <a:off x="5879180" y="2134108"/>
            <a:ext cx="2160240" cy="1107996"/>
          </a:xfrm>
          <a:prstGeom prst="rect">
            <a:avLst/>
          </a:prstGeom>
          <a:noFill/>
        </p:spPr>
        <p:txBody>
          <a:bodyPr wrap="square" rtlCol="0">
            <a:spAutoFit/>
          </a:bodyPr>
          <a:lstStyle/>
          <a:p>
            <a:r>
              <a:rPr lang="en-US" altLang="zh-CN" sz="4800" dirty="0">
                <a:solidFill>
                  <a:schemeClr val="accent1"/>
                </a:solidFill>
                <a:latin typeface="华文中宋" pitchFamily="2" charset="-122"/>
                <a:ea typeface="华文中宋" pitchFamily="2" charset="-122"/>
              </a:rPr>
              <a:t>2005</a:t>
            </a:r>
            <a:r>
              <a:rPr lang="zh-CN" altLang="zh-CN" dirty="0">
                <a:latin typeface="华文中宋" pitchFamily="2" charset="-122"/>
                <a:ea typeface="华文中宋" pitchFamily="2" charset="-122"/>
              </a:rPr>
              <a:t>年</a:t>
            </a:r>
            <a:endParaRPr lang="en-US" altLang="zh-CN" dirty="0">
              <a:latin typeface="华文中宋" pitchFamily="2" charset="-122"/>
              <a:ea typeface="华文中宋" pitchFamily="2" charset="-122"/>
            </a:endParaRPr>
          </a:p>
          <a:p>
            <a:r>
              <a:rPr lang="zh-CN" altLang="en-US" dirty="0"/>
              <a:t>人工繁殖江豚成功</a:t>
            </a:r>
          </a:p>
        </p:txBody>
      </p:sp>
      <p:sp>
        <p:nvSpPr>
          <p:cNvPr id="4" name="矩形 3"/>
          <p:cNvSpPr/>
          <p:nvPr/>
        </p:nvSpPr>
        <p:spPr>
          <a:xfrm>
            <a:off x="467544" y="845118"/>
            <a:ext cx="7848872" cy="861774"/>
          </a:xfrm>
          <a:prstGeom prst="rect">
            <a:avLst/>
          </a:prstGeom>
        </p:spPr>
        <p:txBody>
          <a:bodyPr wrap="square">
            <a:spAutoFit/>
          </a:bodyPr>
          <a:lstStyle/>
          <a:p>
            <a:r>
              <a:rPr lang="en-US" altLang="zh-CN" dirty="0">
                <a:latin typeface="+mn-ea"/>
                <a:cs typeface="Times New Roman" panose="02020603050405020304" pitchFamily="18" charset="0"/>
              </a:rPr>
              <a:t>      </a:t>
            </a:r>
            <a:r>
              <a:rPr lang="zh-CN" altLang="zh-CN" sz="1600" dirty="0">
                <a:latin typeface="+mn-ea"/>
                <a:cs typeface="Times New Roman" panose="02020603050405020304" pitchFamily="18" charset="0"/>
              </a:rPr>
              <a:t>我国</a:t>
            </a:r>
            <a:r>
              <a:rPr lang="en-US" altLang="zh-CN" sz="1600" dirty="0">
                <a:latin typeface="+mn-ea"/>
                <a:cs typeface="Times New Roman" panose="02020603050405020304" pitchFamily="18" charset="0"/>
              </a:rPr>
              <a:t>2005</a:t>
            </a:r>
            <a:r>
              <a:rPr lang="zh-CN" altLang="zh-CN" sz="1600" dirty="0">
                <a:latin typeface="+mn-ea"/>
                <a:cs typeface="Times New Roman" panose="02020603050405020304" pitchFamily="18" charset="0"/>
              </a:rPr>
              <a:t>年在人工饲养条件下繁殖成功一头长江江豚，但距人工繁衍江豚之路仍曲折。</a:t>
            </a:r>
            <a:r>
              <a:rPr lang="zh-CN" altLang="zh-CN" sz="1600" dirty="0"/>
              <a:t>本小组成员认为，近年的科技发展，已具备一定能力采用新的技术在人工环境下推进长江江豚的繁育保护</a:t>
            </a:r>
            <a:r>
              <a:rPr lang="zh-CN" altLang="en-US" sz="1600" dirty="0"/>
              <a:t>。</a:t>
            </a:r>
            <a:endParaRPr lang="zh-CN" altLang="en-US" dirty="0">
              <a:latin typeface="+mn-ea"/>
            </a:endParaRPr>
          </a:p>
        </p:txBody>
      </p:sp>
      <p:graphicFrame>
        <p:nvGraphicFramePr>
          <p:cNvPr id="5" name="图示 4"/>
          <p:cNvGraphicFramePr/>
          <p:nvPr>
            <p:extLst>
              <p:ext uri="{D42A27DB-BD31-4B8C-83A1-F6EECF244321}">
                <p14:modId xmlns:p14="http://schemas.microsoft.com/office/powerpoint/2010/main" val="3474797493"/>
              </p:ext>
            </p:extLst>
          </p:nvPr>
        </p:nvGraphicFramePr>
        <p:xfrm>
          <a:off x="179512" y="1709310"/>
          <a:ext cx="5544616" cy="3065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922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TC">
      <a:majorFont>
        <a:latin typeface="Tw Cen MT"/>
        <a:ea typeface="等线"/>
        <a:cs typeface=""/>
      </a:majorFont>
      <a:minorFont>
        <a:latin typeface="Tw Cen MT"/>
        <a:ea typeface="华文中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rgbClr val="00B0F0"/>
          </a:solidFill>
          <a:prstDash val="dash"/>
        </a:ln>
        <a:effectLst/>
      </a:spPr>
      <a:bodyPr wrap="square" rtlCol="0" anchor="ctr">
        <a:spAutoFit/>
      </a:bodyPr>
      <a:lstStyle>
        <a:defPPr algn="ctr">
          <a:defRPr sz="1600" kern="0">
            <a:solidFill>
              <a:srgbClr val="4BACC6">
                <a:lumMod val="50000"/>
              </a:srgbClr>
            </a:solidFill>
            <a:latin typeface="Calibri"/>
            <a:ea typeface="宋体" pitchFamily="2" charset="-122"/>
          </a:defRPr>
        </a:defPPr>
      </a:lstStyle>
    </a:spDef>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5383</TotalTime>
  <Words>875</Words>
  <Application>Microsoft Office PowerPoint</Application>
  <PresentationFormat>全屏显示(16:9)</PresentationFormat>
  <Paragraphs>69</Paragraphs>
  <Slides>14</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14</vt:i4>
      </vt:variant>
    </vt:vector>
  </HeadingPairs>
  <TitlesOfParts>
    <vt:vector size="26" baseType="lpstr">
      <vt:lpstr>华文细黑</vt:lpstr>
      <vt:lpstr>宋体</vt:lpstr>
      <vt:lpstr>等线</vt:lpstr>
      <vt:lpstr>微软雅黑</vt:lpstr>
      <vt:lpstr>Tw Cen MT</vt:lpstr>
      <vt:lpstr>华文中宋</vt:lpstr>
      <vt:lpstr>Times New Roman</vt:lpstr>
      <vt:lpstr>Calibri</vt:lpstr>
      <vt:lpstr>Arial</vt:lpstr>
      <vt:lpstr>Verdana</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付天辰</dc:creator>
  <cp:lastModifiedBy>付天辰</cp:lastModifiedBy>
  <cp:revision>902</cp:revision>
  <dcterms:modified xsi:type="dcterms:W3CDTF">2017-06-02T00:07:38Z</dcterms:modified>
</cp:coreProperties>
</file>